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8F5EE-46E6-45EA-A401-C9702B0A32D9}" v="36" dt="2025-10-18T18:22:03.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7" d="100"/>
          <a:sy n="67" d="100"/>
        </p:scale>
        <p:origin x="10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oe LaMattina" userId="38e680ac-b457-40d0-93c3-3d87794d1d34" providerId="ADAL" clId="{B0A657FB-F336-47DD-B116-0A6F130BD323}"/>
    <pc:docChg chg="undo custSel addSld modSld">
      <pc:chgData name="Dominoe LaMattina" userId="38e680ac-b457-40d0-93c3-3d87794d1d34" providerId="ADAL" clId="{B0A657FB-F336-47DD-B116-0A6F130BD323}" dt="2025-10-18T18:22:03.505" v="319"/>
      <pc:docMkLst>
        <pc:docMk/>
      </pc:docMkLst>
      <pc:sldChg chg="addSp delSp modSp mod modTransition delAnim modAnim">
        <pc:chgData name="Dominoe LaMattina" userId="38e680ac-b457-40d0-93c3-3d87794d1d34" providerId="ADAL" clId="{B0A657FB-F336-47DD-B116-0A6F130BD323}" dt="2025-10-18T18:22:03.505" v="319"/>
        <pc:sldMkLst>
          <pc:docMk/>
          <pc:sldMk cId="3262902292" sldId="256"/>
        </pc:sldMkLst>
        <pc:picChg chg="add del mod">
          <ac:chgData name="Dominoe LaMattina" userId="38e680ac-b457-40d0-93c3-3d87794d1d34" providerId="ADAL" clId="{B0A657FB-F336-47DD-B116-0A6F130BD323}" dt="2025-10-18T18:10:03.465" v="302" actId="478"/>
          <ac:picMkLst>
            <pc:docMk/>
            <pc:sldMk cId="3262902292" sldId="256"/>
            <ac:picMk id="7" creationId="{EF7B6682-B44D-1F07-6D08-0609EEE5909B}"/>
          </ac:picMkLst>
        </pc:picChg>
        <pc:picChg chg="add del mod">
          <ac:chgData name="Dominoe LaMattina" userId="38e680ac-b457-40d0-93c3-3d87794d1d34" providerId="ADAL" clId="{B0A657FB-F336-47DD-B116-0A6F130BD323}" dt="2025-10-18T18:17:23.318" v="318"/>
          <ac:picMkLst>
            <pc:docMk/>
            <pc:sldMk cId="3262902292" sldId="256"/>
            <ac:picMk id="10" creationId="{3FC408D3-B295-D233-B8CF-F03A00692078}"/>
          </ac:picMkLst>
        </pc:picChg>
        <pc:picChg chg="add del mod ord">
          <ac:chgData name="Dominoe LaMattina" userId="38e680ac-b457-40d0-93c3-3d87794d1d34" providerId="ADAL" clId="{B0A657FB-F336-47DD-B116-0A6F130BD323}" dt="2025-10-18T18:22:03.505" v="319"/>
          <ac:picMkLst>
            <pc:docMk/>
            <pc:sldMk cId="3262902292" sldId="256"/>
            <ac:picMk id="12" creationId="{DF14A877-BB88-6574-A8C6-5674DDC85B26}"/>
          </ac:picMkLst>
        </pc:picChg>
        <pc:picChg chg="add mod">
          <ac:chgData name="Dominoe LaMattina" userId="38e680ac-b457-40d0-93c3-3d87794d1d34" providerId="ADAL" clId="{B0A657FB-F336-47DD-B116-0A6F130BD323}" dt="2025-10-18T18:22:03.505" v="319"/>
          <ac:picMkLst>
            <pc:docMk/>
            <pc:sldMk cId="3262902292" sldId="256"/>
            <ac:picMk id="13" creationId="{4D2D3F88-B391-86C9-F25E-170752636BF2}"/>
          </ac:picMkLst>
        </pc:picChg>
      </pc:sldChg>
      <pc:sldChg chg="addSp delSp modSp mod modTransition delAnim modAnim modNotesTx">
        <pc:chgData name="Dominoe LaMattina" userId="38e680ac-b457-40d0-93c3-3d87794d1d34" providerId="ADAL" clId="{B0A657FB-F336-47DD-B116-0A6F130BD323}" dt="2025-10-18T18:22:03.505" v="319"/>
        <pc:sldMkLst>
          <pc:docMk/>
          <pc:sldMk cId="3936742602" sldId="257"/>
        </pc:sldMkLst>
        <pc:picChg chg="add del mod">
          <ac:chgData name="Dominoe LaMattina" userId="38e680ac-b457-40d0-93c3-3d87794d1d34" providerId="ADAL" clId="{B0A657FB-F336-47DD-B116-0A6F130BD323}" dt="2025-10-18T18:10:07.137" v="303" actId="478"/>
          <ac:picMkLst>
            <pc:docMk/>
            <pc:sldMk cId="3936742602" sldId="257"/>
            <ac:picMk id="9" creationId="{804BB934-3D7E-2B4A-A1DC-5C8E663B2415}"/>
          </ac:picMkLst>
        </pc:picChg>
        <pc:picChg chg="add del mod">
          <ac:chgData name="Dominoe LaMattina" userId="38e680ac-b457-40d0-93c3-3d87794d1d34" providerId="ADAL" clId="{B0A657FB-F336-47DD-B116-0A6F130BD323}" dt="2025-10-18T18:17:23.318" v="318"/>
          <ac:picMkLst>
            <pc:docMk/>
            <pc:sldMk cId="3936742602" sldId="257"/>
            <ac:picMk id="12" creationId="{89452A23-0761-076B-DDCC-82B8734E1591}"/>
          </ac:picMkLst>
        </pc:picChg>
        <pc:picChg chg="add del mod ord">
          <ac:chgData name="Dominoe LaMattina" userId="38e680ac-b457-40d0-93c3-3d87794d1d34" providerId="ADAL" clId="{B0A657FB-F336-47DD-B116-0A6F130BD323}" dt="2025-10-18T18:22:03.505" v="319"/>
          <ac:picMkLst>
            <pc:docMk/>
            <pc:sldMk cId="3936742602" sldId="257"/>
            <ac:picMk id="15" creationId="{4D015706-00E6-9436-BEB0-4103FA11549E}"/>
          </ac:picMkLst>
        </pc:picChg>
        <pc:picChg chg="add mod">
          <ac:chgData name="Dominoe LaMattina" userId="38e680ac-b457-40d0-93c3-3d87794d1d34" providerId="ADAL" clId="{B0A657FB-F336-47DD-B116-0A6F130BD323}" dt="2025-10-18T18:22:03.505" v="319"/>
          <ac:picMkLst>
            <pc:docMk/>
            <pc:sldMk cId="3936742602" sldId="257"/>
            <ac:picMk id="16" creationId="{70E1E557-679E-EE0B-0104-452ABE17BB29}"/>
          </ac:picMkLst>
        </pc:picChg>
      </pc:sldChg>
      <pc:sldChg chg="addSp delSp modSp mod modTransition delAnim">
        <pc:chgData name="Dominoe LaMattina" userId="38e680ac-b457-40d0-93c3-3d87794d1d34" providerId="ADAL" clId="{B0A657FB-F336-47DD-B116-0A6F130BD323}" dt="2025-10-18T18:22:03.505" v="319"/>
        <pc:sldMkLst>
          <pc:docMk/>
          <pc:sldMk cId="4238751239" sldId="258"/>
        </pc:sldMkLst>
        <pc:picChg chg="add del mod">
          <ac:chgData name="Dominoe LaMattina" userId="38e680ac-b457-40d0-93c3-3d87794d1d34" providerId="ADAL" clId="{B0A657FB-F336-47DD-B116-0A6F130BD323}" dt="2025-10-18T18:10:10.275" v="304" actId="478"/>
          <ac:picMkLst>
            <pc:docMk/>
            <pc:sldMk cId="4238751239" sldId="258"/>
            <ac:picMk id="8" creationId="{6486D506-FCE5-B8DA-A59E-A1198937101B}"/>
          </ac:picMkLst>
        </pc:picChg>
        <pc:picChg chg="add mod">
          <ac:chgData name="Dominoe LaMattina" userId="38e680ac-b457-40d0-93c3-3d87794d1d34" providerId="ADAL" clId="{B0A657FB-F336-47DD-B116-0A6F130BD323}" dt="2025-10-18T18:22:03.505" v="319"/>
          <ac:picMkLst>
            <pc:docMk/>
            <pc:sldMk cId="4238751239" sldId="258"/>
            <ac:picMk id="9" creationId="{B7AE8CF6-16CA-AA64-9BEB-5D4668A79A34}"/>
          </ac:picMkLst>
        </pc:picChg>
      </pc:sldChg>
      <pc:sldChg chg="addSp delSp modSp new mod modTransition setBg delAnim modNotesTx">
        <pc:chgData name="Dominoe LaMattina" userId="38e680ac-b457-40d0-93c3-3d87794d1d34" providerId="ADAL" clId="{B0A657FB-F336-47DD-B116-0A6F130BD323}" dt="2025-10-18T18:22:03.505" v="319"/>
        <pc:sldMkLst>
          <pc:docMk/>
          <pc:sldMk cId="4147283866" sldId="259"/>
        </pc:sldMkLst>
        <pc:spChg chg="mod">
          <ac:chgData name="Dominoe LaMattina" userId="38e680ac-b457-40d0-93c3-3d87794d1d34" providerId="ADAL" clId="{B0A657FB-F336-47DD-B116-0A6F130BD323}" dt="2025-10-18T16:57:29.142" v="30" actId="26606"/>
          <ac:spMkLst>
            <pc:docMk/>
            <pc:sldMk cId="4147283866" sldId="259"/>
            <ac:spMk id="2" creationId="{7EFD9A9B-3199-92F0-5DDD-483B64A2E0D6}"/>
          </ac:spMkLst>
        </pc:spChg>
        <pc:spChg chg="del">
          <ac:chgData name="Dominoe LaMattina" userId="38e680ac-b457-40d0-93c3-3d87794d1d34" providerId="ADAL" clId="{B0A657FB-F336-47DD-B116-0A6F130BD323}" dt="2025-10-18T16:55:20.001" v="25"/>
          <ac:spMkLst>
            <pc:docMk/>
            <pc:sldMk cId="4147283866" sldId="259"/>
            <ac:spMk id="3" creationId="{32DEE2A8-853E-63F0-7EDF-F9CA9178090F}"/>
          </ac:spMkLst>
        </pc:spChg>
        <pc:spChg chg="del">
          <ac:chgData name="Dominoe LaMattina" userId="38e680ac-b457-40d0-93c3-3d87794d1d34" providerId="ADAL" clId="{B0A657FB-F336-47DD-B116-0A6F130BD323}" dt="2025-10-18T16:57:24.299" v="27" actId="931"/>
          <ac:spMkLst>
            <pc:docMk/>
            <pc:sldMk cId="4147283866" sldId="259"/>
            <ac:spMk id="4" creationId="{D58AA364-9A86-ED26-74B0-234DD6A3CAA0}"/>
          </ac:spMkLst>
        </pc:spChg>
        <pc:spChg chg="add mod">
          <ac:chgData name="Dominoe LaMattina" userId="38e680ac-b457-40d0-93c3-3d87794d1d34" providerId="ADAL" clId="{B0A657FB-F336-47DD-B116-0A6F130BD323}" dt="2025-10-18T16:57:29.142" v="30" actId="26606"/>
          <ac:spMkLst>
            <pc:docMk/>
            <pc:sldMk cId="4147283866" sldId="259"/>
            <ac:spMk id="5" creationId="{AA50DC93-53D1-3216-699C-D0D37FF10985}"/>
          </ac:spMkLst>
        </pc:spChg>
        <pc:spChg chg="add">
          <ac:chgData name="Dominoe LaMattina" userId="38e680ac-b457-40d0-93c3-3d87794d1d34" providerId="ADAL" clId="{B0A657FB-F336-47DD-B116-0A6F130BD323}" dt="2025-10-18T16:57:29.142" v="30" actId="26606"/>
          <ac:spMkLst>
            <pc:docMk/>
            <pc:sldMk cId="4147283866" sldId="259"/>
            <ac:spMk id="12" creationId="{B9144F9C-6F12-451D-9954-9A30E8436D43}"/>
          </ac:spMkLst>
        </pc:spChg>
        <pc:picChg chg="add mod">
          <ac:chgData name="Dominoe LaMattina" userId="38e680ac-b457-40d0-93c3-3d87794d1d34" providerId="ADAL" clId="{B0A657FB-F336-47DD-B116-0A6F130BD323}" dt="2025-10-18T18:22:03.505" v="319"/>
          <ac:picMkLst>
            <pc:docMk/>
            <pc:sldMk cId="4147283866" sldId="259"/>
            <ac:picMk id="6" creationId="{A1E23738-7BE8-DF19-4F7D-9F23FF8C4E68}"/>
          </ac:picMkLst>
        </pc:picChg>
        <pc:picChg chg="add mod ord">
          <ac:chgData name="Dominoe LaMattina" userId="38e680ac-b457-40d0-93c3-3d87794d1d34" providerId="ADAL" clId="{B0A657FB-F336-47DD-B116-0A6F130BD323}" dt="2025-10-18T16:57:29.142" v="30" actId="26606"/>
          <ac:picMkLst>
            <pc:docMk/>
            <pc:sldMk cId="4147283866" sldId="259"/>
            <ac:picMk id="7" creationId="{353EBEF9-D06B-81AD-7F04-22F51538AEA9}"/>
          </ac:picMkLst>
        </pc:picChg>
        <pc:picChg chg="add del mod">
          <ac:chgData name="Dominoe LaMattina" userId="38e680ac-b457-40d0-93c3-3d87794d1d34" providerId="ADAL" clId="{B0A657FB-F336-47DD-B116-0A6F130BD323}" dt="2025-10-18T18:10:12.566" v="305" actId="478"/>
          <ac:picMkLst>
            <pc:docMk/>
            <pc:sldMk cId="4147283866" sldId="259"/>
            <ac:picMk id="9" creationId="{FC263663-752A-6B48-FF34-FE7DC8C070C6}"/>
          </ac:picMkLst>
        </pc:picChg>
        <pc:cxnChg chg="add">
          <ac:chgData name="Dominoe LaMattina" userId="38e680ac-b457-40d0-93c3-3d87794d1d34" providerId="ADAL" clId="{B0A657FB-F336-47DD-B116-0A6F130BD323}" dt="2025-10-18T16:57:29.142" v="30" actId="26606"/>
          <ac:cxnSpMkLst>
            <pc:docMk/>
            <pc:sldMk cId="4147283866" sldId="259"/>
            <ac:cxnSpMk id="14" creationId="{B32E796E-8D19-4926-B7B8-653B01939010}"/>
          </ac:cxnSpMkLst>
        </pc:cxnChg>
      </pc:sldChg>
      <pc:sldChg chg="addSp delSp modSp new mod modTransition setBg delAnim modNotesTx">
        <pc:chgData name="Dominoe LaMattina" userId="38e680ac-b457-40d0-93c3-3d87794d1d34" providerId="ADAL" clId="{B0A657FB-F336-47DD-B116-0A6F130BD323}" dt="2025-10-18T18:22:03.505" v="319"/>
        <pc:sldMkLst>
          <pc:docMk/>
          <pc:sldMk cId="3940135301" sldId="260"/>
        </pc:sldMkLst>
        <pc:spChg chg="mod">
          <ac:chgData name="Dominoe LaMattina" userId="38e680ac-b457-40d0-93c3-3d87794d1d34" providerId="ADAL" clId="{B0A657FB-F336-47DD-B116-0A6F130BD323}" dt="2025-10-18T17:02:04.991" v="78" actId="26606"/>
          <ac:spMkLst>
            <pc:docMk/>
            <pc:sldMk cId="3940135301" sldId="260"/>
            <ac:spMk id="2" creationId="{A3A966FD-7B67-3846-19E3-7A99D4662DAC}"/>
          </ac:spMkLst>
        </pc:spChg>
        <pc:spChg chg="del">
          <ac:chgData name="Dominoe LaMattina" userId="38e680ac-b457-40d0-93c3-3d87794d1d34" providerId="ADAL" clId="{B0A657FB-F336-47DD-B116-0A6F130BD323}" dt="2025-10-18T17:02:00.939" v="75" actId="931"/>
          <ac:spMkLst>
            <pc:docMk/>
            <pc:sldMk cId="3940135301" sldId="260"/>
            <ac:spMk id="3" creationId="{6B73D1B8-B0FE-E041-726D-AF249908E457}"/>
          </ac:spMkLst>
        </pc:spChg>
        <pc:spChg chg="add del">
          <ac:chgData name="Dominoe LaMattina" userId="38e680ac-b457-40d0-93c3-3d87794d1d34" providerId="ADAL" clId="{B0A657FB-F336-47DD-B116-0A6F130BD323}" dt="2025-10-18T16:59:22.758" v="74"/>
          <ac:spMkLst>
            <pc:docMk/>
            <pc:sldMk cId="3940135301" sldId="260"/>
            <ac:spMk id="4" creationId="{608C22D1-EE60-DD20-533E-349BF7FBC898}"/>
          </ac:spMkLst>
        </pc:spChg>
        <pc:spChg chg="add mod">
          <ac:chgData name="Dominoe LaMattina" userId="38e680ac-b457-40d0-93c3-3d87794d1d34" providerId="ADAL" clId="{B0A657FB-F336-47DD-B116-0A6F130BD323}" dt="2025-10-18T16:59:21.553" v="73"/>
          <ac:spMkLst>
            <pc:docMk/>
            <pc:sldMk cId="3940135301" sldId="260"/>
            <ac:spMk id="5" creationId="{159BF946-3396-E1AE-A481-0D007B027A46}"/>
          </ac:spMkLst>
        </pc:spChg>
        <pc:spChg chg="add mod">
          <ac:chgData name="Dominoe LaMattina" userId="38e680ac-b457-40d0-93c3-3d87794d1d34" providerId="ADAL" clId="{B0A657FB-F336-47DD-B116-0A6F130BD323}" dt="2025-10-18T17:02:04.991" v="78" actId="26606"/>
          <ac:spMkLst>
            <pc:docMk/>
            <pc:sldMk cId="3940135301" sldId="260"/>
            <ac:spMk id="6" creationId="{44734559-FB83-5A76-00BA-19C645C3C4CF}"/>
          </ac:spMkLst>
        </pc:spChg>
        <pc:spChg chg="add">
          <ac:chgData name="Dominoe LaMattina" userId="38e680ac-b457-40d0-93c3-3d87794d1d34" providerId="ADAL" clId="{B0A657FB-F336-47DD-B116-0A6F130BD323}" dt="2025-10-18T17:02:04.991" v="78" actId="26606"/>
          <ac:spMkLst>
            <pc:docMk/>
            <pc:sldMk cId="3940135301" sldId="260"/>
            <ac:spMk id="13" creationId="{192E4E9A-E992-419C-B03A-5686FEC1DB47}"/>
          </ac:spMkLst>
        </pc:spChg>
        <pc:picChg chg="add mod">
          <ac:chgData name="Dominoe LaMattina" userId="38e680ac-b457-40d0-93c3-3d87794d1d34" providerId="ADAL" clId="{B0A657FB-F336-47DD-B116-0A6F130BD323}" dt="2025-10-18T18:22:03.505" v="319"/>
          <ac:picMkLst>
            <pc:docMk/>
            <pc:sldMk cId="3940135301" sldId="260"/>
            <ac:picMk id="5" creationId="{24047246-E138-5D14-22CC-E8802AAC2850}"/>
          </ac:picMkLst>
        </pc:picChg>
        <pc:picChg chg="add mod">
          <ac:chgData name="Dominoe LaMattina" userId="38e680ac-b457-40d0-93c3-3d87794d1d34" providerId="ADAL" clId="{B0A657FB-F336-47DD-B116-0A6F130BD323}" dt="2025-10-18T17:02:04.991" v="78" actId="26606"/>
          <ac:picMkLst>
            <pc:docMk/>
            <pc:sldMk cId="3940135301" sldId="260"/>
            <ac:picMk id="8" creationId="{2ED4AA2D-A103-31DA-311C-A3E255AFE242}"/>
          </ac:picMkLst>
        </pc:picChg>
        <pc:picChg chg="add del mod">
          <ac:chgData name="Dominoe LaMattina" userId="38e680ac-b457-40d0-93c3-3d87794d1d34" providerId="ADAL" clId="{B0A657FB-F336-47DD-B116-0A6F130BD323}" dt="2025-10-18T18:10:15.221" v="306" actId="478"/>
          <ac:picMkLst>
            <pc:docMk/>
            <pc:sldMk cId="3940135301" sldId="260"/>
            <ac:picMk id="10" creationId="{CE1DC5CB-746B-CAA2-9C8C-EA2F3F6DEC75}"/>
          </ac:picMkLst>
        </pc:picChg>
        <pc:cxnChg chg="add">
          <ac:chgData name="Dominoe LaMattina" userId="38e680ac-b457-40d0-93c3-3d87794d1d34" providerId="ADAL" clId="{B0A657FB-F336-47DD-B116-0A6F130BD323}" dt="2025-10-18T17:02:04.991" v="78" actId="26606"/>
          <ac:cxnSpMkLst>
            <pc:docMk/>
            <pc:sldMk cId="3940135301" sldId="260"/>
            <ac:cxnSpMk id="15" creationId="{B32E796E-8D19-4926-B7B8-653B01939010}"/>
          </ac:cxnSpMkLst>
        </pc:cxnChg>
      </pc:sldChg>
      <pc:sldChg chg="addSp delSp modSp new mod modTransition setBg delAnim">
        <pc:chgData name="Dominoe LaMattina" userId="38e680ac-b457-40d0-93c3-3d87794d1d34" providerId="ADAL" clId="{B0A657FB-F336-47DD-B116-0A6F130BD323}" dt="2025-10-18T18:22:03.505" v="319"/>
        <pc:sldMkLst>
          <pc:docMk/>
          <pc:sldMk cId="2839892928" sldId="261"/>
        </pc:sldMkLst>
        <pc:spChg chg="mod">
          <ac:chgData name="Dominoe LaMattina" userId="38e680ac-b457-40d0-93c3-3d87794d1d34" providerId="ADAL" clId="{B0A657FB-F336-47DD-B116-0A6F130BD323}" dt="2025-10-18T17:24:14.621" v="108" actId="26606"/>
          <ac:spMkLst>
            <pc:docMk/>
            <pc:sldMk cId="2839892928" sldId="261"/>
            <ac:spMk id="2" creationId="{0A38896F-9C6E-3DBD-052C-C6CF0FCFD965}"/>
          </ac:spMkLst>
        </pc:spChg>
        <pc:spChg chg="del">
          <ac:chgData name="Dominoe LaMattina" userId="38e680ac-b457-40d0-93c3-3d87794d1d34" providerId="ADAL" clId="{B0A657FB-F336-47DD-B116-0A6F130BD323}" dt="2025-10-18T17:23:27.755" v="102"/>
          <ac:spMkLst>
            <pc:docMk/>
            <pc:sldMk cId="2839892928" sldId="261"/>
            <ac:spMk id="3" creationId="{7D90FF9D-058C-AF88-1B27-272137A74897}"/>
          </ac:spMkLst>
        </pc:spChg>
        <pc:spChg chg="del">
          <ac:chgData name="Dominoe LaMattina" userId="38e680ac-b457-40d0-93c3-3d87794d1d34" providerId="ADAL" clId="{B0A657FB-F336-47DD-B116-0A6F130BD323}" dt="2025-10-18T17:24:06.098" v="103" actId="931"/>
          <ac:spMkLst>
            <pc:docMk/>
            <pc:sldMk cId="2839892928" sldId="261"/>
            <ac:spMk id="4" creationId="{C317B895-3801-5205-D83A-A1FAA7C7707C}"/>
          </ac:spMkLst>
        </pc:spChg>
        <pc:spChg chg="add mod">
          <ac:chgData name="Dominoe LaMattina" userId="38e680ac-b457-40d0-93c3-3d87794d1d34" providerId="ADAL" clId="{B0A657FB-F336-47DD-B116-0A6F130BD323}" dt="2025-10-18T17:24:14.621" v="108" actId="26606"/>
          <ac:spMkLst>
            <pc:docMk/>
            <pc:sldMk cId="2839892928" sldId="261"/>
            <ac:spMk id="5" creationId="{D7C94CCB-BE4F-64C0-39E4-5661A0842880}"/>
          </ac:spMkLst>
        </pc:spChg>
        <pc:spChg chg="add del">
          <ac:chgData name="Dominoe LaMattina" userId="38e680ac-b457-40d0-93c3-3d87794d1d34" providerId="ADAL" clId="{B0A657FB-F336-47DD-B116-0A6F130BD323}" dt="2025-10-18T17:24:14.615" v="107" actId="26606"/>
          <ac:spMkLst>
            <pc:docMk/>
            <pc:sldMk cId="2839892928" sldId="261"/>
            <ac:spMk id="12" creationId="{2D6BCA94-FEDC-4F9B-820A-BA138802E29E}"/>
          </ac:spMkLst>
        </pc:spChg>
        <pc:spChg chg="add">
          <ac:chgData name="Dominoe LaMattina" userId="38e680ac-b457-40d0-93c3-3d87794d1d34" providerId="ADAL" clId="{B0A657FB-F336-47DD-B116-0A6F130BD323}" dt="2025-10-18T17:24:14.621" v="108" actId="26606"/>
          <ac:spMkLst>
            <pc:docMk/>
            <pc:sldMk cId="2839892928" sldId="261"/>
            <ac:spMk id="16" creationId="{BC40AE45-0F40-4658-AECB-189ADDFFCD61}"/>
          </ac:spMkLst>
        </pc:spChg>
        <pc:picChg chg="add mod">
          <ac:chgData name="Dominoe LaMattina" userId="38e680ac-b457-40d0-93c3-3d87794d1d34" providerId="ADAL" clId="{B0A657FB-F336-47DD-B116-0A6F130BD323}" dt="2025-10-18T18:22:03.505" v="319"/>
          <ac:picMkLst>
            <pc:docMk/>
            <pc:sldMk cId="2839892928" sldId="261"/>
            <ac:picMk id="6" creationId="{BA591E8D-A6F3-1BC7-09EA-9AD6D137A0A8}"/>
          </ac:picMkLst>
        </pc:picChg>
        <pc:picChg chg="add mod">
          <ac:chgData name="Dominoe LaMattina" userId="38e680ac-b457-40d0-93c3-3d87794d1d34" providerId="ADAL" clId="{B0A657FB-F336-47DD-B116-0A6F130BD323}" dt="2025-10-18T17:24:14.621" v="108" actId="26606"/>
          <ac:picMkLst>
            <pc:docMk/>
            <pc:sldMk cId="2839892928" sldId="261"/>
            <ac:picMk id="7" creationId="{CB54AF95-748B-3BF2-DFE2-BC348450F7B5}"/>
          </ac:picMkLst>
        </pc:picChg>
        <pc:picChg chg="add del mod">
          <ac:chgData name="Dominoe LaMattina" userId="38e680ac-b457-40d0-93c3-3d87794d1d34" providerId="ADAL" clId="{B0A657FB-F336-47DD-B116-0A6F130BD323}" dt="2025-10-18T18:10:20.025" v="307" actId="478"/>
          <ac:picMkLst>
            <pc:docMk/>
            <pc:sldMk cId="2839892928" sldId="261"/>
            <ac:picMk id="9" creationId="{27212663-A085-9D8D-0284-048405946D17}"/>
          </ac:picMkLst>
        </pc:picChg>
        <pc:cxnChg chg="add del">
          <ac:chgData name="Dominoe LaMattina" userId="38e680ac-b457-40d0-93c3-3d87794d1d34" providerId="ADAL" clId="{B0A657FB-F336-47DD-B116-0A6F130BD323}" dt="2025-10-18T17:24:14.615" v="107" actId="26606"/>
          <ac:cxnSpMkLst>
            <pc:docMk/>
            <pc:sldMk cId="2839892928" sldId="261"/>
            <ac:cxnSpMk id="14" creationId="{B32E796E-8D19-4926-B7B8-653B01939010}"/>
          </ac:cxnSpMkLst>
        </pc:cxnChg>
        <pc:cxnChg chg="add">
          <ac:chgData name="Dominoe LaMattina" userId="38e680ac-b457-40d0-93c3-3d87794d1d34" providerId="ADAL" clId="{B0A657FB-F336-47DD-B116-0A6F130BD323}" dt="2025-10-18T17:24:14.621" v="108" actId="26606"/>
          <ac:cxnSpMkLst>
            <pc:docMk/>
            <pc:sldMk cId="2839892928" sldId="261"/>
            <ac:cxnSpMk id="17" creationId="{B32E796E-8D19-4926-B7B8-653B01939010}"/>
          </ac:cxnSpMkLst>
        </pc:cxnChg>
      </pc:sldChg>
      <pc:sldChg chg="addSp delSp modSp new mod modTransition setBg delAnim">
        <pc:chgData name="Dominoe LaMattina" userId="38e680ac-b457-40d0-93c3-3d87794d1d34" providerId="ADAL" clId="{B0A657FB-F336-47DD-B116-0A6F130BD323}" dt="2025-10-18T18:22:03.505" v="319"/>
        <pc:sldMkLst>
          <pc:docMk/>
          <pc:sldMk cId="3408843162" sldId="262"/>
        </pc:sldMkLst>
        <pc:spChg chg="mod">
          <ac:chgData name="Dominoe LaMattina" userId="38e680ac-b457-40d0-93c3-3d87794d1d34" providerId="ADAL" clId="{B0A657FB-F336-47DD-B116-0A6F130BD323}" dt="2025-10-18T17:27:16.132" v="134" actId="26606"/>
          <ac:spMkLst>
            <pc:docMk/>
            <pc:sldMk cId="3408843162" sldId="262"/>
            <ac:spMk id="2" creationId="{93EE6EFD-0354-1146-CCD0-5936C69A6419}"/>
          </ac:spMkLst>
        </pc:spChg>
        <pc:spChg chg="del">
          <ac:chgData name="Dominoe LaMattina" userId="38e680ac-b457-40d0-93c3-3d87794d1d34" providerId="ADAL" clId="{B0A657FB-F336-47DD-B116-0A6F130BD323}" dt="2025-10-18T17:25:56.855" v="128"/>
          <ac:spMkLst>
            <pc:docMk/>
            <pc:sldMk cId="3408843162" sldId="262"/>
            <ac:spMk id="3" creationId="{111223FB-B7EA-E4A1-870B-69B142B4169C}"/>
          </ac:spMkLst>
        </pc:spChg>
        <pc:spChg chg="del">
          <ac:chgData name="Dominoe LaMattina" userId="38e680ac-b457-40d0-93c3-3d87794d1d34" providerId="ADAL" clId="{B0A657FB-F336-47DD-B116-0A6F130BD323}" dt="2025-10-18T17:27:09.828" v="129" actId="931"/>
          <ac:spMkLst>
            <pc:docMk/>
            <pc:sldMk cId="3408843162" sldId="262"/>
            <ac:spMk id="4" creationId="{06673F71-6242-83C4-A3E1-1C2D6B044FA5}"/>
          </ac:spMkLst>
        </pc:spChg>
        <pc:spChg chg="add mod">
          <ac:chgData name="Dominoe LaMattina" userId="38e680ac-b457-40d0-93c3-3d87794d1d34" providerId="ADAL" clId="{B0A657FB-F336-47DD-B116-0A6F130BD323}" dt="2025-10-18T17:27:16.132" v="134" actId="26606"/>
          <ac:spMkLst>
            <pc:docMk/>
            <pc:sldMk cId="3408843162" sldId="262"/>
            <ac:spMk id="5" creationId="{40291C34-8318-2CDF-1E9F-10AC4E002744}"/>
          </ac:spMkLst>
        </pc:spChg>
        <pc:spChg chg="add del">
          <ac:chgData name="Dominoe LaMattina" userId="38e680ac-b457-40d0-93c3-3d87794d1d34" providerId="ADAL" clId="{B0A657FB-F336-47DD-B116-0A6F130BD323}" dt="2025-10-18T17:27:16.124" v="133" actId="26606"/>
          <ac:spMkLst>
            <pc:docMk/>
            <pc:sldMk cId="3408843162" sldId="262"/>
            <ac:spMk id="12" creationId="{B9144F9C-6F12-451D-9954-9A30E8436D43}"/>
          </ac:spMkLst>
        </pc:spChg>
        <pc:spChg chg="add">
          <ac:chgData name="Dominoe LaMattina" userId="38e680ac-b457-40d0-93c3-3d87794d1d34" providerId="ADAL" clId="{B0A657FB-F336-47DD-B116-0A6F130BD323}" dt="2025-10-18T17:27:16.132" v="134" actId="26606"/>
          <ac:spMkLst>
            <pc:docMk/>
            <pc:sldMk cId="3408843162" sldId="262"/>
            <ac:spMk id="16" creationId="{93E905E4-EF0C-4890-85FA-2CF6EEF555F3}"/>
          </ac:spMkLst>
        </pc:spChg>
        <pc:picChg chg="add mod">
          <ac:chgData name="Dominoe LaMattina" userId="38e680ac-b457-40d0-93c3-3d87794d1d34" providerId="ADAL" clId="{B0A657FB-F336-47DD-B116-0A6F130BD323}" dt="2025-10-18T18:22:03.505" v="319"/>
          <ac:picMkLst>
            <pc:docMk/>
            <pc:sldMk cId="3408843162" sldId="262"/>
            <ac:picMk id="6" creationId="{A258E362-6FC2-B26D-8C35-C785A0AF4771}"/>
          </ac:picMkLst>
        </pc:picChg>
        <pc:picChg chg="add mod ord">
          <ac:chgData name="Dominoe LaMattina" userId="38e680ac-b457-40d0-93c3-3d87794d1d34" providerId="ADAL" clId="{B0A657FB-F336-47DD-B116-0A6F130BD323}" dt="2025-10-18T17:27:16.132" v="134" actId="26606"/>
          <ac:picMkLst>
            <pc:docMk/>
            <pc:sldMk cId="3408843162" sldId="262"/>
            <ac:picMk id="7" creationId="{7FDA418B-6F17-8AE6-4D9A-2F1A82F7F1BF}"/>
          </ac:picMkLst>
        </pc:picChg>
        <pc:picChg chg="add del mod">
          <ac:chgData name="Dominoe LaMattina" userId="38e680ac-b457-40d0-93c3-3d87794d1d34" providerId="ADAL" clId="{B0A657FB-F336-47DD-B116-0A6F130BD323}" dt="2025-10-18T18:10:22.281" v="308" actId="478"/>
          <ac:picMkLst>
            <pc:docMk/>
            <pc:sldMk cId="3408843162" sldId="262"/>
            <ac:picMk id="9" creationId="{8614DF62-9D99-6770-AF83-084CE6E3791D}"/>
          </ac:picMkLst>
        </pc:picChg>
        <pc:cxnChg chg="add del">
          <ac:chgData name="Dominoe LaMattina" userId="38e680ac-b457-40d0-93c3-3d87794d1d34" providerId="ADAL" clId="{B0A657FB-F336-47DD-B116-0A6F130BD323}" dt="2025-10-18T17:27:16.124" v="133" actId="26606"/>
          <ac:cxnSpMkLst>
            <pc:docMk/>
            <pc:sldMk cId="3408843162" sldId="262"/>
            <ac:cxnSpMk id="14" creationId="{B32E796E-8D19-4926-B7B8-653B01939010}"/>
          </ac:cxnSpMkLst>
        </pc:cxnChg>
        <pc:cxnChg chg="add">
          <ac:chgData name="Dominoe LaMattina" userId="38e680ac-b457-40d0-93c3-3d87794d1d34" providerId="ADAL" clId="{B0A657FB-F336-47DD-B116-0A6F130BD323}" dt="2025-10-18T17:27:16.132" v="134" actId="26606"/>
          <ac:cxnSpMkLst>
            <pc:docMk/>
            <pc:sldMk cId="3408843162" sldId="262"/>
            <ac:cxnSpMk id="17" creationId="{B32E796E-8D19-4926-B7B8-653B01939010}"/>
          </ac:cxnSpMkLst>
        </pc:cxnChg>
      </pc:sldChg>
      <pc:sldChg chg="addSp delSp modSp new mod modTransition setBg delAnim">
        <pc:chgData name="Dominoe LaMattina" userId="38e680ac-b457-40d0-93c3-3d87794d1d34" providerId="ADAL" clId="{B0A657FB-F336-47DD-B116-0A6F130BD323}" dt="2025-10-18T18:22:03.505" v="319"/>
        <pc:sldMkLst>
          <pc:docMk/>
          <pc:sldMk cId="955774487" sldId="263"/>
        </pc:sldMkLst>
        <pc:spChg chg="mod">
          <ac:chgData name="Dominoe LaMattina" userId="38e680ac-b457-40d0-93c3-3d87794d1d34" providerId="ADAL" clId="{B0A657FB-F336-47DD-B116-0A6F130BD323}" dt="2025-10-18T17:31:47.913" v="187" actId="26606"/>
          <ac:spMkLst>
            <pc:docMk/>
            <pc:sldMk cId="955774487" sldId="263"/>
            <ac:spMk id="2" creationId="{279EA007-D02C-E212-5A68-1ECFEEBD1BCE}"/>
          </ac:spMkLst>
        </pc:spChg>
        <pc:spChg chg="del">
          <ac:chgData name="Dominoe LaMattina" userId="38e680ac-b457-40d0-93c3-3d87794d1d34" providerId="ADAL" clId="{B0A657FB-F336-47DD-B116-0A6F130BD323}" dt="2025-10-18T17:28:04.483" v="167"/>
          <ac:spMkLst>
            <pc:docMk/>
            <pc:sldMk cId="955774487" sldId="263"/>
            <ac:spMk id="3" creationId="{FE351617-8937-9615-6D6B-51C836992B13}"/>
          </ac:spMkLst>
        </pc:spChg>
        <pc:spChg chg="add del">
          <ac:chgData name="Dominoe LaMattina" userId="38e680ac-b457-40d0-93c3-3d87794d1d34" providerId="ADAL" clId="{B0A657FB-F336-47DD-B116-0A6F130BD323}" dt="2025-10-18T17:30:43.424" v="179" actId="931"/>
          <ac:spMkLst>
            <pc:docMk/>
            <pc:sldMk cId="955774487" sldId="263"/>
            <ac:spMk id="4" creationId="{759BE003-6A40-B435-63EB-CE6B7094048B}"/>
          </ac:spMkLst>
        </pc:spChg>
        <pc:spChg chg="add mod">
          <ac:chgData name="Dominoe LaMattina" userId="38e680ac-b457-40d0-93c3-3d87794d1d34" providerId="ADAL" clId="{B0A657FB-F336-47DD-B116-0A6F130BD323}" dt="2025-10-18T17:31:47.913" v="187" actId="26606"/>
          <ac:spMkLst>
            <pc:docMk/>
            <pc:sldMk cId="955774487" sldId="263"/>
            <ac:spMk id="5" creationId="{5EF5A344-94E5-0E36-9C2E-E867D1F5BEA3}"/>
          </ac:spMkLst>
        </pc:spChg>
        <pc:spChg chg="add del">
          <ac:chgData name="Dominoe LaMattina" userId="38e680ac-b457-40d0-93c3-3d87794d1d34" providerId="ADAL" clId="{B0A657FB-F336-47DD-B116-0A6F130BD323}" dt="2025-10-18T17:31:47.913" v="187" actId="26606"/>
          <ac:spMkLst>
            <pc:docMk/>
            <pc:sldMk cId="955774487" sldId="263"/>
            <ac:spMk id="11" creationId="{192E4E9A-E992-419C-B03A-5686FEC1DB47}"/>
          </ac:spMkLst>
        </pc:spChg>
        <pc:spChg chg="add del">
          <ac:chgData name="Dominoe LaMattina" userId="38e680ac-b457-40d0-93c3-3d87794d1d34" providerId="ADAL" clId="{B0A657FB-F336-47DD-B116-0A6F130BD323}" dt="2025-10-18T17:29:58.075" v="176" actId="26606"/>
          <ac:spMkLst>
            <pc:docMk/>
            <pc:sldMk cId="955774487" sldId="263"/>
            <ac:spMk id="12" creationId="{BC40AE45-0F40-4658-AECB-189ADDFFCD61}"/>
          </ac:spMkLst>
        </pc:spChg>
        <pc:spChg chg="add del mod">
          <ac:chgData name="Dominoe LaMattina" userId="38e680ac-b457-40d0-93c3-3d87794d1d34" providerId="ADAL" clId="{B0A657FB-F336-47DD-B116-0A6F130BD323}" dt="2025-10-18T17:31:45.769" v="184" actId="931"/>
          <ac:spMkLst>
            <pc:docMk/>
            <pc:sldMk cId="955774487" sldId="263"/>
            <ac:spMk id="13" creationId="{60973564-7F74-586B-77AF-AAD5FAD767FD}"/>
          </ac:spMkLst>
        </pc:spChg>
        <pc:spChg chg="add">
          <ac:chgData name="Dominoe LaMattina" userId="38e680ac-b457-40d0-93c3-3d87794d1d34" providerId="ADAL" clId="{B0A657FB-F336-47DD-B116-0A6F130BD323}" dt="2025-10-18T17:31:47.913" v="187" actId="26606"/>
          <ac:spMkLst>
            <pc:docMk/>
            <pc:sldMk cId="955774487" sldId="263"/>
            <ac:spMk id="22" creationId="{93E905E4-EF0C-4890-85FA-2CF6EEF555F3}"/>
          </ac:spMkLst>
        </pc:spChg>
        <pc:picChg chg="add mod">
          <ac:chgData name="Dominoe LaMattina" userId="38e680ac-b457-40d0-93c3-3d87794d1d34" providerId="ADAL" clId="{B0A657FB-F336-47DD-B116-0A6F130BD323}" dt="2025-10-18T18:22:03.505" v="319"/>
          <ac:picMkLst>
            <pc:docMk/>
            <pc:sldMk cId="955774487" sldId="263"/>
            <ac:picMk id="6" creationId="{2AEC6F2E-E69D-2BBA-B4EE-CC1586B4BA47}"/>
          </ac:picMkLst>
        </pc:picChg>
        <pc:picChg chg="add mod">
          <ac:chgData name="Dominoe LaMattina" userId="38e680ac-b457-40d0-93c3-3d87794d1d34" providerId="ADAL" clId="{B0A657FB-F336-47DD-B116-0A6F130BD323}" dt="2025-10-18T17:29:59.767" v="178" actId="931"/>
          <ac:picMkLst>
            <pc:docMk/>
            <pc:sldMk cId="955774487" sldId="263"/>
            <ac:picMk id="7" creationId="{29F58E25-765E-8FAF-18AE-1A8080E3CB96}"/>
          </ac:picMkLst>
        </pc:picChg>
        <pc:picChg chg="add del mod">
          <ac:chgData name="Dominoe LaMattina" userId="38e680ac-b457-40d0-93c3-3d87794d1d34" providerId="ADAL" clId="{B0A657FB-F336-47DD-B116-0A6F130BD323}" dt="2025-10-18T17:31:40.600" v="183" actId="478"/>
          <ac:picMkLst>
            <pc:docMk/>
            <pc:sldMk cId="955774487" sldId="263"/>
            <ac:picMk id="9" creationId="{4BFA1AF4-B9D3-3ECF-91ED-58A509F68233}"/>
          </ac:picMkLst>
        </pc:picChg>
        <pc:picChg chg="add mod">
          <ac:chgData name="Dominoe LaMattina" userId="38e680ac-b457-40d0-93c3-3d87794d1d34" providerId="ADAL" clId="{B0A657FB-F336-47DD-B116-0A6F130BD323}" dt="2025-10-18T17:31:47.913" v="187" actId="26606"/>
          <ac:picMkLst>
            <pc:docMk/>
            <pc:sldMk cId="955774487" sldId="263"/>
            <ac:picMk id="17" creationId="{F85E5601-84C3-DBFF-92EB-AC14812FEF79}"/>
          </ac:picMkLst>
        </pc:picChg>
        <pc:picChg chg="add del mod">
          <ac:chgData name="Dominoe LaMattina" userId="38e680ac-b457-40d0-93c3-3d87794d1d34" providerId="ADAL" clId="{B0A657FB-F336-47DD-B116-0A6F130BD323}" dt="2025-10-18T18:10:25.568" v="309" actId="478"/>
          <ac:picMkLst>
            <pc:docMk/>
            <pc:sldMk cId="955774487" sldId="263"/>
            <ac:picMk id="19" creationId="{D3BCB0FF-240C-CCA3-DFD7-D0802E6BA25F}"/>
          </ac:picMkLst>
        </pc:picChg>
        <pc:cxnChg chg="add del">
          <ac:chgData name="Dominoe LaMattina" userId="38e680ac-b457-40d0-93c3-3d87794d1d34" providerId="ADAL" clId="{B0A657FB-F336-47DD-B116-0A6F130BD323}" dt="2025-10-18T17:29:58.075" v="176" actId="26606"/>
          <ac:cxnSpMkLst>
            <pc:docMk/>
            <pc:sldMk cId="955774487" sldId="263"/>
            <ac:cxnSpMk id="14" creationId="{B32E796E-8D19-4926-B7B8-653B01939010}"/>
          </ac:cxnSpMkLst>
        </pc:cxnChg>
        <pc:cxnChg chg="add del">
          <ac:chgData name="Dominoe LaMattina" userId="38e680ac-b457-40d0-93c3-3d87794d1d34" providerId="ADAL" clId="{B0A657FB-F336-47DD-B116-0A6F130BD323}" dt="2025-10-18T17:31:47.913" v="187" actId="26606"/>
          <ac:cxnSpMkLst>
            <pc:docMk/>
            <pc:sldMk cId="955774487" sldId="263"/>
            <ac:cxnSpMk id="16" creationId="{B32E796E-8D19-4926-B7B8-653B01939010}"/>
          </ac:cxnSpMkLst>
        </pc:cxnChg>
        <pc:cxnChg chg="add">
          <ac:chgData name="Dominoe LaMattina" userId="38e680ac-b457-40d0-93c3-3d87794d1d34" providerId="ADAL" clId="{B0A657FB-F336-47DD-B116-0A6F130BD323}" dt="2025-10-18T17:31:47.913" v="187" actId="26606"/>
          <ac:cxnSpMkLst>
            <pc:docMk/>
            <pc:sldMk cId="955774487" sldId="263"/>
            <ac:cxnSpMk id="24" creationId="{B32E796E-8D19-4926-B7B8-653B01939010}"/>
          </ac:cxnSpMkLst>
        </pc:cxnChg>
      </pc:sldChg>
      <pc:sldChg chg="addSp delSp modSp new mod modTransition setBg delAnim">
        <pc:chgData name="Dominoe LaMattina" userId="38e680ac-b457-40d0-93c3-3d87794d1d34" providerId="ADAL" clId="{B0A657FB-F336-47DD-B116-0A6F130BD323}" dt="2025-10-18T18:22:03.505" v="319"/>
        <pc:sldMkLst>
          <pc:docMk/>
          <pc:sldMk cId="2460358027" sldId="264"/>
        </pc:sldMkLst>
        <pc:spChg chg="mod">
          <ac:chgData name="Dominoe LaMattina" userId="38e680ac-b457-40d0-93c3-3d87794d1d34" providerId="ADAL" clId="{B0A657FB-F336-47DD-B116-0A6F130BD323}" dt="2025-10-18T17:37:42.865" v="211" actId="26606"/>
          <ac:spMkLst>
            <pc:docMk/>
            <pc:sldMk cId="2460358027" sldId="264"/>
            <ac:spMk id="2" creationId="{A29927AC-4A1B-7161-A56C-021B0A43C431}"/>
          </ac:spMkLst>
        </pc:spChg>
        <pc:spChg chg="del">
          <ac:chgData name="Dominoe LaMattina" userId="38e680ac-b457-40d0-93c3-3d87794d1d34" providerId="ADAL" clId="{B0A657FB-F336-47DD-B116-0A6F130BD323}" dt="2025-10-18T17:32:26.237" v="207"/>
          <ac:spMkLst>
            <pc:docMk/>
            <pc:sldMk cId="2460358027" sldId="264"/>
            <ac:spMk id="3" creationId="{9AA4EBA1-B296-2A6A-6384-B073B96D6C61}"/>
          </ac:spMkLst>
        </pc:spChg>
        <pc:spChg chg="del">
          <ac:chgData name="Dominoe LaMattina" userId="38e680ac-b457-40d0-93c3-3d87794d1d34" providerId="ADAL" clId="{B0A657FB-F336-47DD-B116-0A6F130BD323}" dt="2025-10-18T17:37:39.989" v="208" actId="931"/>
          <ac:spMkLst>
            <pc:docMk/>
            <pc:sldMk cId="2460358027" sldId="264"/>
            <ac:spMk id="4" creationId="{5932D5BE-052B-BD62-E512-D132637B83DD}"/>
          </ac:spMkLst>
        </pc:spChg>
        <pc:spChg chg="add mod">
          <ac:chgData name="Dominoe LaMattina" userId="38e680ac-b457-40d0-93c3-3d87794d1d34" providerId="ADAL" clId="{B0A657FB-F336-47DD-B116-0A6F130BD323}" dt="2025-10-18T17:37:42.865" v="211" actId="26606"/>
          <ac:spMkLst>
            <pc:docMk/>
            <pc:sldMk cId="2460358027" sldId="264"/>
            <ac:spMk id="5" creationId="{FE208957-90D6-9F23-2698-7FA11D5AC103}"/>
          </ac:spMkLst>
        </pc:spChg>
        <pc:spChg chg="add">
          <ac:chgData name="Dominoe LaMattina" userId="38e680ac-b457-40d0-93c3-3d87794d1d34" providerId="ADAL" clId="{B0A657FB-F336-47DD-B116-0A6F130BD323}" dt="2025-10-18T17:37:42.865" v="211" actId="26606"/>
          <ac:spMkLst>
            <pc:docMk/>
            <pc:sldMk cId="2460358027" sldId="264"/>
            <ac:spMk id="12" creationId="{192E4E9A-E992-419C-B03A-5686FEC1DB47}"/>
          </ac:spMkLst>
        </pc:spChg>
        <pc:picChg chg="add mod">
          <ac:chgData name="Dominoe LaMattina" userId="38e680ac-b457-40d0-93c3-3d87794d1d34" providerId="ADAL" clId="{B0A657FB-F336-47DD-B116-0A6F130BD323}" dt="2025-10-18T18:22:03.505" v="319"/>
          <ac:picMkLst>
            <pc:docMk/>
            <pc:sldMk cId="2460358027" sldId="264"/>
            <ac:picMk id="6" creationId="{340E4448-2E64-33E6-95FB-A55A484050ED}"/>
          </ac:picMkLst>
        </pc:picChg>
        <pc:picChg chg="add mod">
          <ac:chgData name="Dominoe LaMattina" userId="38e680ac-b457-40d0-93c3-3d87794d1d34" providerId="ADAL" clId="{B0A657FB-F336-47DD-B116-0A6F130BD323}" dt="2025-10-18T17:37:42.865" v="211" actId="26606"/>
          <ac:picMkLst>
            <pc:docMk/>
            <pc:sldMk cId="2460358027" sldId="264"/>
            <ac:picMk id="7" creationId="{E25D4477-ABC9-06BE-3AE4-BCBE0AE16493}"/>
          </ac:picMkLst>
        </pc:picChg>
        <pc:picChg chg="add del mod">
          <ac:chgData name="Dominoe LaMattina" userId="38e680ac-b457-40d0-93c3-3d87794d1d34" providerId="ADAL" clId="{B0A657FB-F336-47DD-B116-0A6F130BD323}" dt="2025-10-18T18:10:28.285" v="310" actId="478"/>
          <ac:picMkLst>
            <pc:docMk/>
            <pc:sldMk cId="2460358027" sldId="264"/>
            <ac:picMk id="9" creationId="{811D4D72-76C7-BE9B-416A-565B862EBD11}"/>
          </ac:picMkLst>
        </pc:picChg>
        <pc:cxnChg chg="add">
          <ac:chgData name="Dominoe LaMattina" userId="38e680ac-b457-40d0-93c3-3d87794d1d34" providerId="ADAL" clId="{B0A657FB-F336-47DD-B116-0A6F130BD323}" dt="2025-10-18T17:37:42.865" v="211" actId="26606"/>
          <ac:cxnSpMkLst>
            <pc:docMk/>
            <pc:sldMk cId="2460358027" sldId="264"/>
            <ac:cxnSpMk id="14" creationId="{B32E796E-8D19-4926-B7B8-653B01939010}"/>
          </ac:cxnSpMkLst>
        </pc:cxnChg>
      </pc:sldChg>
      <pc:sldChg chg="addSp delSp modSp new mod modTransition setBg delAnim">
        <pc:chgData name="Dominoe LaMattina" userId="38e680ac-b457-40d0-93c3-3d87794d1d34" providerId="ADAL" clId="{B0A657FB-F336-47DD-B116-0A6F130BD323}" dt="2025-10-18T18:22:03.505" v="319"/>
        <pc:sldMkLst>
          <pc:docMk/>
          <pc:sldMk cId="3145446534" sldId="265"/>
        </pc:sldMkLst>
        <pc:spChg chg="mod">
          <ac:chgData name="Dominoe LaMattina" userId="38e680ac-b457-40d0-93c3-3d87794d1d34" providerId="ADAL" clId="{B0A657FB-F336-47DD-B116-0A6F130BD323}" dt="2025-10-18T17:38:56.433" v="237" actId="26606"/>
          <ac:spMkLst>
            <pc:docMk/>
            <pc:sldMk cId="3145446534" sldId="265"/>
            <ac:spMk id="2" creationId="{8D27C8CA-F6F7-0EB6-EEC4-78FC307A1300}"/>
          </ac:spMkLst>
        </pc:spChg>
        <pc:spChg chg="del">
          <ac:chgData name="Dominoe LaMattina" userId="38e680ac-b457-40d0-93c3-3d87794d1d34" providerId="ADAL" clId="{B0A657FB-F336-47DD-B116-0A6F130BD323}" dt="2025-10-18T17:38:24.471" v="233"/>
          <ac:spMkLst>
            <pc:docMk/>
            <pc:sldMk cId="3145446534" sldId="265"/>
            <ac:spMk id="3" creationId="{A813FFB8-5AAD-117E-58B9-10D5CB1D1C76}"/>
          </ac:spMkLst>
        </pc:spChg>
        <pc:spChg chg="del">
          <ac:chgData name="Dominoe LaMattina" userId="38e680ac-b457-40d0-93c3-3d87794d1d34" providerId="ADAL" clId="{B0A657FB-F336-47DD-B116-0A6F130BD323}" dt="2025-10-18T17:38:54.335" v="234" actId="931"/>
          <ac:spMkLst>
            <pc:docMk/>
            <pc:sldMk cId="3145446534" sldId="265"/>
            <ac:spMk id="4" creationId="{FEBF0855-EF14-F77B-9E45-F3F95B287D1F}"/>
          </ac:spMkLst>
        </pc:spChg>
        <pc:spChg chg="add mod">
          <ac:chgData name="Dominoe LaMattina" userId="38e680ac-b457-40d0-93c3-3d87794d1d34" providerId="ADAL" clId="{B0A657FB-F336-47DD-B116-0A6F130BD323}" dt="2025-10-18T17:38:56.433" v="237" actId="26606"/>
          <ac:spMkLst>
            <pc:docMk/>
            <pc:sldMk cId="3145446534" sldId="265"/>
            <ac:spMk id="5" creationId="{F7CC958E-6EB7-05B5-8337-AE109F69A36B}"/>
          </ac:spMkLst>
        </pc:spChg>
        <pc:spChg chg="add">
          <ac:chgData name="Dominoe LaMattina" userId="38e680ac-b457-40d0-93c3-3d87794d1d34" providerId="ADAL" clId="{B0A657FB-F336-47DD-B116-0A6F130BD323}" dt="2025-10-18T17:38:56.433" v="237" actId="26606"/>
          <ac:spMkLst>
            <pc:docMk/>
            <pc:sldMk cId="3145446534" sldId="265"/>
            <ac:spMk id="12" creationId="{BC40AE45-0F40-4658-AECB-189ADDFFCD61}"/>
          </ac:spMkLst>
        </pc:spChg>
        <pc:picChg chg="add mod">
          <ac:chgData name="Dominoe LaMattina" userId="38e680ac-b457-40d0-93c3-3d87794d1d34" providerId="ADAL" clId="{B0A657FB-F336-47DD-B116-0A6F130BD323}" dt="2025-10-18T18:22:03.505" v="319"/>
          <ac:picMkLst>
            <pc:docMk/>
            <pc:sldMk cId="3145446534" sldId="265"/>
            <ac:picMk id="6" creationId="{7687C3D5-C6EC-0DBC-FA7A-9840450EDB42}"/>
          </ac:picMkLst>
        </pc:picChg>
        <pc:picChg chg="add mod">
          <ac:chgData name="Dominoe LaMattina" userId="38e680ac-b457-40d0-93c3-3d87794d1d34" providerId="ADAL" clId="{B0A657FB-F336-47DD-B116-0A6F130BD323}" dt="2025-10-18T17:38:56.433" v="237" actId="26606"/>
          <ac:picMkLst>
            <pc:docMk/>
            <pc:sldMk cId="3145446534" sldId="265"/>
            <ac:picMk id="7" creationId="{29D619A1-09AD-8C55-FFE1-B8C57170CBC1}"/>
          </ac:picMkLst>
        </pc:picChg>
        <pc:picChg chg="add del mod">
          <ac:chgData name="Dominoe LaMattina" userId="38e680ac-b457-40d0-93c3-3d87794d1d34" providerId="ADAL" clId="{B0A657FB-F336-47DD-B116-0A6F130BD323}" dt="2025-10-18T18:10:30.104" v="311" actId="478"/>
          <ac:picMkLst>
            <pc:docMk/>
            <pc:sldMk cId="3145446534" sldId="265"/>
            <ac:picMk id="9" creationId="{8C77798F-B34C-3E82-AED4-570C7104F698}"/>
          </ac:picMkLst>
        </pc:picChg>
        <pc:cxnChg chg="add">
          <ac:chgData name="Dominoe LaMattina" userId="38e680ac-b457-40d0-93c3-3d87794d1d34" providerId="ADAL" clId="{B0A657FB-F336-47DD-B116-0A6F130BD323}" dt="2025-10-18T17:38:56.433" v="237" actId="26606"/>
          <ac:cxnSpMkLst>
            <pc:docMk/>
            <pc:sldMk cId="3145446534" sldId="265"/>
            <ac:cxnSpMk id="14" creationId="{B32E796E-8D19-4926-B7B8-653B01939010}"/>
          </ac:cxnSpMkLst>
        </pc:cxnChg>
      </pc:sldChg>
      <pc:sldChg chg="addSp delSp modSp new mod modTransition setBg delAnim">
        <pc:chgData name="Dominoe LaMattina" userId="38e680ac-b457-40d0-93c3-3d87794d1d34" providerId="ADAL" clId="{B0A657FB-F336-47DD-B116-0A6F130BD323}" dt="2025-10-18T18:22:03.505" v="319"/>
        <pc:sldMkLst>
          <pc:docMk/>
          <pc:sldMk cId="2449403429" sldId="266"/>
        </pc:sldMkLst>
        <pc:spChg chg="mod">
          <ac:chgData name="Dominoe LaMattina" userId="38e680ac-b457-40d0-93c3-3d87794d1d34" providerId="ADAL" clId="{B0A657FB-F336-47DD-B116-0A6F130BD323}" dt="2025-10-18T17:40:30.623" v="275" actId="26606"/>
          <ac:spMkLst>
            <pc:docMk/>
            <pc:sldMk cId="2449403429" sldId="266"/>
            <ac:spMk id="2" creationId="{500ED617-F0D4-8BCE-0FDF-F3B291E85809}"/>
          </ac:spMkLst>
        </pc:spChg>
        <pc:spChg chg="del">
          <ac:chgData name="Dominoe LaMattina" userId="38e680ac-b457-40d0-93c3-3d87794d1d34" providerId="ADAL" clId="{B0A657FB-F336-47DD-B116-0A6F130BD323}" dt="2025-10-18T17:39:38.313" v="271"/>
          <ac:spMkLst>
            <pc:docMk/>
            <pc:sldMk cId="2449403429" sldId="266"/>
            <ac:spMk id="3" creationId="{B26A71EB-9F90-71E1-4829-0C2DAC27E55F}"/>
          </ac:spMkLst>
        </pc:spChg>
        <pc:spChg chg="del">
          <ac:chgData name="Dominoe LaMattina" userId="38e680ac-b457-40d0-93c3-3d87794d1d34" providerId="ADAL" clId="{B0A657FB-F336-47DD-B116-0A6F130BD323}" dt="2025-10-18T17:40:27.130" v="272" actId="931"/>
          <ac:spMkLst>
            <pc:docMk/>
            <pc:sldMk cId="2449403429" sldId="266"/>
            <ac:spMk id="4" creationId="{17EC2222-DBAF-4113-9A8D-22F5CAEC6B43}"/>
          </ac:spMkLst>
        </pc:spChg>
        <pc:spChg chg="add mod">
          <ac:chgData name="Dominoe LaMattina" userId="38e680ac-b457-40d0-93c3-3d87794d1d34" providerId="ADAL" clId="{B0A657FB-F336-47DD-B116-0A6F130BD323}" dt="2025-10-18T17:40:30.623" v="275" actId="26606"/>
          <ac:spMkLst>
            <pc:docMk/>
            <pc:sldMk cId="2449403429" sldId="266"/>
            <ac:spMk id="5" creationId="{C58A83C3-53B2-16A1-87BB-83967C8C09FC}"/>
          </ac:spMkLst>
        </pc:spChg>
        <pc:spChg chg="add">
          <ac:chgData name="Dominoe LaMattina" userId="38e680ac-b457-40d0-93c3-3d87794d1d34" providerId="ADAL" clId="{B0A657FB-F336-47DD-B116-0A6F130BD323}" dt="2025-10-18T17:40:30.623" v="275" actId="26606"/>
          <ac:spMkLst>
            <pc:docMk/>
            <pc:sldMk cId="2449403429" sldId="266"/>
            <ac:spMk id="12" creationId="{B9144F9C-6F12-451D-9954-9A30E8436D43}"/>
          </ac:spMkLst>
        </pc:spChg>
        <pc:picChg chg="add mod">
          <ac:chgData name="Dominoe LaMattina" userId="38e680ac-b457-40d0-93c3-3d87794d1d34" providerId="ADAL" clId="{B0A657FB-F336-47DD-B116-0A6F130BD323}" dt="2025-10-18T18:22:03.505" v="319"/>
          <ac:picMkLst>
            <pc:docMk/>
            <pc:sldMk cId="2449403429" sldId="266"/>
            <ac:picMk id="6" creationId="{3FE9526D-AC8E-44D3-7A7C-BE378080E409}"/>
          </ac:picMkLst>
        </pc:picChg>
        <pc:picChg chg="add mod ord">
          <ac:chgData name="Dominoe LaMattina" userId="38e680ac-b457-40d0-93c3-3d87794d1d34" providerId="ADAL" clId="{B0A657FB-F336-47DD-B116-0A6F130BD323}" dt="2025-10-18T17:40:30.623" v="275" actId="26606"/>
          <ac:picMkLst>
            <pc:docMk/>
            <pc:sldMk cId="2449403429" sldId="266"/>
            <ac:picMk id="7" creationId="{7EA95990-8A74-0342-933D-73CCB7B80750}"/>
          </ac:picMkLst>
        </pc:picChg>
        <pc:picChg chg="add del mod">
          <ac:chgData name="Dominoe LaMattina" userId="38e680ac-b457-40d0-93c3-3d87794d1d34" providerId="ADAL" clId="{B0A657FB-F336-47DD-B116-0A6F130BD323}" dt="2025-10-18T18:10:32.196" v="312" actId="478"/>
          <ac:picMkLst>
            <pc:docMk/>
            <pc:sldMk cId="2449403429" sldId="266"/>
            <ac:picMk id="9" creationId="{0BD7D709-D544-BB4E-06D3-B206B2BCC4C3}"/>
          </ac:picMkLst>
        </pc:picChg>
        <pc:cxnChg chg="add">
          <ac:chgData name="Dominoe LaMattina" userId="38e680ac-b457-40d0-93c3-3d87794d1d34" providerId="ADAL" clId="{B0A657FB-F336-47DD-B116-0A6F130BD323}" dt="2025-10-18T17:40:30.623" v="275" actId="26606"/>
          <ac:cxnSpMkLst>
            <pc:docMk/>
            <pc:sldMk cId="2449403429" sldId="266"/>
            <ac:cxnSpMk id="14" creationId="{B32E796E-8D19-4926-B7B8-653B01939010}"/>
          </ac:cxnSpMkLst>
        </pc:cxnChg>
      </pc:sldChg>
      <pc:sldChg chg="addSp delSp modSp new mod modTransition delAnim">
        <pc:chgData name="Dominoe LaMattina" userId="38e680ac-b457-40d0-93c3-3d87794d1d34" providerId="ADAL" clId="{B0A657FB-F336-47DD-B116-0A6F130BD323}" dt="2025-10-18T18:22:03.505" v="319"/>
        <pc:sldMkLst>
          <pc:docMk/>
          <pc:sldMk cId="1340858321" sldId="267"/>
        </pc:sldMkLst>
        <pc:spChg chg="mod">
          <ac:chgData name="Dominoe LaMattina" userId="38e680ac-b457-40d0-93c3-3d87794d1d34" providerId="ADAL" clId="{B0A657FB-F336-47DD-B116-0A6F130BD323}" dt="2025-10-18T17:40:59.742" v="287" actId="20577"/>
          <ac:spMkLst>
            <pc:docMk/>
            <pc:sldMk cId="1340858321" sldId="267"/>
            <ac:spMk id="2" creationId="{133181E1-98E0-6337-D4F1-51C001B86CE4}"/>
          </ac:spMkLst>
        </pc:spChg>
        <pc:spChg chg="mod">
          <ac:chgData name="Dominoe LaMattina" userId="38e680ac-b457-40d0-93c3-3d87794d1d34" providerId="ADAL" clId="{B0A657FB-F336-47DD-B116-0A6F130BD323}" dt="2025-10-18T17:44:11.289" v="297" actId="403"/>
          <ac:spMkLst>
            <pc:docMk/>
            <pc:sldMk cId="1340858321" sldId="267"/>
            <ac:spMk id="3" creationId="{E5D44728-2660-FE02-1451-B1FAC34664D0}"/>
          </ac:spMkLst>
        </pc:spChg>
        <pc:spChg chg="del mod">
          <ac:chgData name="Dominoe LaMattina" userId="38e680ac-b457-40d0-93c3-3d87794d1d34" providerId="ADAL" clId="{B0A657FB-F336-47DD-B116-0A6F130BD323}" dt="2025-10-18T17:44:00.240" v="291" actId="478"/>
          <ac:spMkLst>
            <pc:docMk/>
            <pc:sldMk cId="1340858321" sldId="267"/>
            <ac:spMk id="4" creationId="{A4DEF169-1BCD-04E7-E588-30F8B3920B38}"/>
          </ac:spMkLst>
        </pc:spChg>
        <pc:picChg chg="add del mod">
          <ac:chgData name="Dominoe LaMattina" userId="38e680ac-b457-40d0-93c3-3d87794d1d34" providerId="ADAL" clId="{B0A657FB-F336-47DD-B116-0A6F130BD323}" dt="2025-10-18T18:10:35.392" v="313" actId="478"/>
          <ac:picMkLst>
            <pc:docMk/>
            <pc:sldMk cId="1340858321" sldId="267"/>
            <ac:picMk id="6" creationId="{369A75B7-3055-BE80-460C-9DEF24FADB37}"/>
          </ac:picMkLst>
        </pc:picChg>
        <pc:picChg chg="add mod">
          <ac:chgData name="Dominoe LaMattina" userId="38e680ac-b457-40d0-93c3-3d87794d1d34" providerId="ADAL" clId="{B0A657FB-F336-47DD-B116-0A6F130BD323}" dt="2025-10-18T18:22:03.505" v="319"/>
          <ac:picMkLst>
            <pc:docMk/>
            <pc:sldMk cId="1340858321" sldId="267"/>
            <ac:picMk id="6" creationId="{55D365BF-59AA-49E2-52B0-70DFCA09A6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24AD7-BC9A-4E24-8787-E36B4DD827B1}" type="datetimeFigureOut">
              <a:rPr lang="en-US" smtClean="0"/>
              <a:t>10/18/2025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AA835-0318-47F6-8245-5F85269C8338}" type="slidenum">
              <a:rPr lang="en-US" smtClean="0"/>
              <a:t>‹#›</a:t>
            </a:fld>
            <a:endParaRPr lang="en-US"/>
          </a:p>
        </p:txBody>
      </p:sp>
    </p:spTree>
    <p:extLst>
      <p:ext uri="{BB962C8B-B14F-4D97-AF65-F5344CB8AC3E}">
        <p14:creationId xmlns:p14="http://schemas.microsoft.com/office/powerpoint/2010/main" val="2460496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Dominoe LaMattina, and today I’ll be presenting the Green Pace Security Policy. This presentation summarizes the secure-coding principles, standards, and automated testing methods we’ve implemented to protect Green Pace systems and applications.</a:t>
            </a:r>
          </a:p>
        </p:txBody>
      </p:sp>
      <p:sp>
        <p:nvSpPr>
          <p:cNvPr id="4" name="Slide Number Placeholder 3"/>
          <p:cNvSpPr>
            <a:spLocks noGrp="1"/>
          </p:cNvSpPr>
          <p:nvPr>
            <p:ph type="sldNum" sz="quarter" idx="5"/>
          </p:nvPr>
        </p:nvSpPr>
        <p:spPr/>
        <p:txBody>
          <a:bodyPr/>
          <a:lstStyle/>
          <a:p>
            <a:fld id="{EF5AA835-0318-47F6-8245-5F85269C8338}" type="slidenum">
              <a:rPr lang="en-US" smtClean="0"/>
              <a:t>1</a:t>
            </a:fld>
            <a:endParaRPr lang="en-US"/>
          </a:p>
        </p:txBody>
      </p:sp>
    </p:spTree>
    <p:extLst>
      <p:ext uri="{BB962C8B-B14F-4D97-AF65-F5344CB8AC3E}">
        <p14:creationId xmlns:p14="http://schemas.microsoft.com/office/powerpoint/2010/main" val="3379536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Acting now to enforce these standards prevents costly data breaches and reputational harm. Waiting only increases our attack surface and remediation expenses. The benefit is a consistent, resilient security culture, though maintaining and updating our automation tools will require continual attention.</a:t>
            </a:r>
          </a:p>
        </p:txBody>
      </p:sp>
      <p:sp>
        <p:nvSpPr>
          <p:cNvPr id="4" name="Slide Number Placeholder 3"/>
          <p:cNvSpPr>
            <a:spLocks noGrp="1"/>
          </p:cNvSpPr>
          <p:nvPr>
            <p:ph type="sldNum" sz="quarter" idx="5"/>
          </p:nvPr>
        </p:nvSpPr>
        <p:spPr/>
        <p:txBody>
          <a:bodyPr/>
          <a:lstStyle/>
          <a:p>
            <a:fld id="{EF5AA835-0318-47F6-8245-5F85269C8338}" type="slidenum">
              <a:rPr lang="en-US" smtClean="0"/>
              <a:t>10</a:t>
            </a:fld>
            <a:endParaRPr lang="en-US"/>
          </a:p>
        </p:txBody>
      </p:sp>
    </p:spTree>
    <p:extLst>
      <p:ext uri="{BB962C8B-B14F-4D97-AF65-F5344CB8AC3E}">
        <p14:creationId xmlns:p14="http://schemas.microsoft.com/office/powerpoint/2010/main" val="161769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ahead, Green Pace should continue refining secure code reviews, introduce fuzz testing to uncover hidden vulnerabilities, and expand threat modeling early in design. Annual policy reviews and team training will sustain our secure-by-design culture as threats evolve.</a:t>
            </a:r>
          </a:p>
        </p:txBody>
      </p:sp>
      <p:sp>
        <p:nvSpPr>
          <p:cNvPr id="4" name="Slide Number Placeholder 3"/>
          <p:cNvSpPr>
            <a:spLocks noGrp="1"/>
          </p:cNvSpPr>
          <p:nvPr>
            <p:ph type="sldNum" sz="quarter" idx="5"/>
          </p:nvPr>
        </p:nvSpPr>
        <p:spPr/>
        <p:txBody>
          <a:bodyPr/>
          <a:lstStyle/>
          <a:p>
            <a:fld id="{EF5AA835-0318-47F6-8245-5F85269C8338}" type="slidenum">
              <a:rPr lang="en-US" smtClean="0"/>
              <a:t>11</a:t>
            </a:fld>
            <a:endParaRPr lang="en-US"/>
          </a:p>
        </p:txBody>
      </p:sp>
    </p:spTree>
    <p:extLst>
      <p:ext uri="{BB962C8B-B14F-4D97-AF65-F5344CB8AC3E}">
        <p14:creationId xmlns:p14="http://schemas.microsoft.com/office/powerpoint/2010/main" val="4203909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references supported the creation of Green Pace’s secure development policy, aligning our standards with recognized authorities like SEI CERT, OWASP, NIST, and CISA. Together, they form the foundation of a sustainable and proactive defense-in-depth strategy.</a:t>
            </a:r>
          </a:p>
        </p:txBody>
      </p:sp>
      <p:sp>
        <p:nvSpPr>
          <p:cNvPr id="4" name="Slide Number Placeholder 3"/>
          <p:cNvSpPr>
            <a:spLocks noGrp="1"/>
          </p:cNvSpPr>
          <p:nvPr>
            <p:ph type="sldNum" sz="quarter" idx="5"/>
          </p:nvPr>
        </p:nvSpPr>
        <p:spPr/>
        <p:txBody>
          <a:bodyPr/>
          <a:lstStyle/>
          <a:p>
            <a:fld id="{EF5AA835-0318-47F6-8245-5F85269C8338}" type="slidenum">
              <a:rPr lang="en-US" smtClean="0"/>
              <a:t>12</a:t>
            </a:fld>
            <a:endParaRPr lang="en-US"/>
          </a:p>
        </p:txBody>
      </p:sp>
    </p:spTree>
    <p:extLst>
      <p:ext uri="{BB962C8B-B14F-4D97-AF65-F5344CB8AC3E}">
        <p14:creationId xmlns:p14="http://schemas.microsoft.com/office/powerpoint/2010/main" val="8506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 Pace policy was created to standardize secure development across all teams. Our defense-in-depth approach layers controls; validation, least privilege, sandboxing, and monitoring; so if one layer fails, others still protect the system. This ensures consistency and resilience across all applications.</a:t>
            </a:r>
          </a:p>
        </p:txBody>
      </p:sp>
      <p:sp>
        <p:nvSpPr>
          <p:cNvPr id="4" name="Slide Number Placeholder 3"/>
          <p:cNvSpPr>
            <a:spLocks noGrp="1"/>
          </p:cNvSpPr>
          <p:nvPr>
            <p:ph type="sldNum" sz="quarter" idx="5"/>
          </p:nvPr>
        </p:nvSpPr>
        <p:spPr/>
        <p:txBody>
          <a:bodyPr/>
          <a:lstStyle/>
          <a:p>
            <a:fld id="{EF5AA835-0318-47F6-8245-5F85269C8338}" type="slidenum">
              <a:rPr lang="en-US" smtClean="0"/>
              <a:t>2</a:t>
            </a:fld>
            <a:endParaRPr lang="en-US"/>
          </a:p>
        </p:txBody>
      </p:sp>
    </p:spTree>
    <p:extLst>
      <p:ext uri="{BB962C8B-B14F-4D97-AF65-F5344CB8AC3E}">
        <p14:creationId xmlns:p14="http://schemas.microsoft.com/office/powerpoint/2010/main" val="129966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threat matrix summarizes all ten standards with their severity, likelihood, and priority ratings. Most issues fall at level 3, meaning they pose a significant security risk if left unmitigated. Automation through static analysis ensures we identify and address these threats early in development.</a:t>
            </a:r>
          </a:p>
        </p:txBody>
      </p:sp>
      <p:sp>
        <p:nvSpPr>
          <p:cNvPr id="4" name="Slide Number Placeholder 3"/>
          <p:cNvSpPr>
            <a:spLocks noGrp="1"/>
          </p:cNvSpPr>
          <p:nvPr>
            <p:ph type="sldNum" sz="quarter" idx="5"/>
          </p:nvPr>
        </p:nvSpPr>
        <p:spPr/>
        <p:txBody>
          <a:bodyPr/>
          <a:lstStyle/>
          <a:p>
            <a:fld id="{EF5AA835-0318-47F6-8245-5F85269C8338}" type="slidenum">
              <a:rPr lang="en-US" smtClean="0"/>
              <a:t>3</a:t>
            </a:fld>
            <a:endParaRPr lang="en-US"/>
          </a:p>
        </p:txBody>
      </p:sp>
    </p:spTree>
    <p:extLst>
      <p:ext uri="{BB962C8B-B14F-4D97-AF65-F5344CB8AC3E}">
        <p14:creationId xmlns:p14="http://schemas.microsoft.com/office/powerpoint/2010/main" val="335760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ten principles are the backbone of Green Pace’s policy. They guide every design and code decision; from validating inputs and enforcing least privilege, to ensuring simple, maintainable structures and consistent security throughout our development lifecycle.</a:t>
            </a:r>
          </a:p>
        </p:txBody>
      </p:sp>
      <p:sp>
        <p:nvSpPr>
          <p:cNvPr id="4" name="Slide Number Placeholder 3"/>
          <p:cNvSpPr>
            <a:spLocks noGrp="1"/>
          </p:cNvSpPr>
          <p:nvPr>
            <p:ph type="sldNum" sz="quarter" idx="5"/>
          </p:nvPr>
        </p:nvSpPr>
        <p:spPr/>
        <p:txBody>
          <a:bodyPr/>
          <a:lstStyle/>
          <a:p>
            <a:fld id="{EF5AA835-0318-47F6-8245-5F85269C8338}" type="slidenum">
              <a:rPr lang="en-US" smtClean="0"/>
              <a:t>4</a:t>
            </a:fld>
            <a:endParaRPr lang="en-US"/>
          </a:p>
        </p:txBody>
      </p:sp>
    </p:spTree>
    <p:extLst>
      <p:ext uri="{BB962C8B-B14F-4D97-AF65-F5344CB8AC3E}">
        <p14:creationId xmlns:p14="http://schemas.microsoft.com/office/powerpoint/2010/main" val="4164077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coding standards were prioritized based on how critical each vulnerability is and how likely it is to occur. Each rule ties directly to a principle; for example, Data Value Validation supports “Validate Input Data” and “Defense in Depth.” Static analysis tools automatically flag violations before code merges, keeping compliance consistent.</a:t>
            </a:r>
          </a:p>
        </p:txBody>
      </p:sp>
      <p:sp>
        <p:nvSpPr>
          <p:cNvPr id="4" name="Slide Number Placeholder 3"/>
          <p:cNvSpPr>
            <a:spLocks noGrp="1"/>
          </p:cNvSpPr>
          <p:nvPr>
            <p:ph type="sldNum" sz="quarter" idx="5"/>
          </p:nvPr>
        </p:nvSpPr>
        <p:spPr/>
        <p:txBody>
          <a:bodyPr/>
          <a:lstStyle/>
          <a:p>
            <a:fld id="{EF5AA835-0318-47F6-8245-5F85269C8338}" type="slidenum">
              <a:rPr lang="en-US" smtClean="0"/>
              <a:t>5</a:t>
            </a:fld>
            <a:endParaRPr lang="en-US"/>
          </a:p>
        </p:txBody>
      </p:sp>
    </p:spTree>
    <p:extLst>
      <p:ext uri="{BB962C8B-B14F-4D97-AF65-F5344CB8AC3E}">
        <p14:creationId xmlns:p14="http://schemas.microsoft.com/office/powerpoint/2010/main" val="175071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protects Green Pace data wherever it exists. At rest, we use AES-256 with managed key rotation. In flight, all communication is protected with TLS 1.3. And for encryption in use, secure enclaves isolate sensitive computations, preventing data exposure even during processing.</a:t>
            </a:r>
          </a:p>
        </p:txBody>
      </p:sp>
      <p:sp>
        <p:nvSpPr>
          <p:cNvPr id="4" name="Slide Number Placeholder 3"/>
          <p:cNvSpPr>
            <a:spLocks noGrp="1"/>
          </p:cNvSpPr>
          <p:nvPr>
            <p:ph type="sldNum" sz="quarter" idx="5"/>
          </p:nvPr>
        </p:nvSpPr>
        <p:spPr/>
        <p:txBody>
          <a:bodyPr/>
          <a:lstStyle/>
          <a:p>
            <a:fld id="{EF5AA835-0318-47F6-8245-5F85269C8338}" type="slidenum">
              <a:rPr lang="en-US" smtClean="0"/>
              <a:t>6</a:t>
            </a:fld>
            <a:endParaRPr lang="en-US"/>
          </a:p>
        </p:txBody>
      </p:sp>
    </p:spTree>
    <p:extLst>
      <p:ext uri="{BB962C8B-B14F-4D97-AF65-F5344CB8AC3E}">
        <p14:creationId xmlns:p14="http://schemas.microsoft.com/office/powerpoint/2010/main" val="3819199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Triple-A framework reinforces our identity and access controls. Authentication uses multi-factor verification and strong password hashing. Authorization applies role-based and least-privilege policies. And accounting ensures every access and configuration change is logged for traceability and rapid incident response.</a:t>
            </a:r>
          </a:p>
        </p:txBody>
      </p:sp>
      <p:sp>
        <p:nvSpPr>
          <p:cNvPr id="4" name="Slide Number Placeholder 3"/>
          <p:cNvSpPr>
            <a:spLocks noGrp="1"/>
          </p:cNvSpPr>
          <p:nvPr>
            <p:ph type="sldNum" sz="quarter" idx="5"/>
          </p:nvPr>
        </p:nvSpPr>
        <p:spPr/>
        <p:txBody>
          <a:bodyPr/>
          <a:lstStyle/>
          <a:p>
            <a:fld id="{EF5AA835-0318-47F6-8245-5F85269C8338}" type="slidenum">
              <a:rPr lang="en-US" smtClean="0"/>
              <a:t>7</a:t>
            </a:fld>
            <a:endParaRPr lang="en-US"/>
          </a:p>
        </p:txBody>
      </p:sp>
    </p:spTree>
    <p:extLst>
      <p:ext uri="{BB962C8B-B14F-4D97-AF65-F5344CB8AC3E}">
        <p14:creationId xmlns:p14="http://schemas.microsoft.com/office/powerpoint/2010/main" val="3798432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unit testing, I chose to demonstrate numeric overflow protection. In Visual Studio, we used Google Test to verify safe length calculations. Positive tests confirmed valid arithmetic works as expected, while negative tests triggered exceptions on overflow. Static analyzers, like clang-tidy and </a:t>
            </a:r>
            <a:r>
              <a:rPr lang="en-US" dirty="0" err="1"/>
              <a:t>Cppcheck</a:t>
            </a:r>
            <a:r>
              <a:rPr lang="en-US" dirty="0"/>
              <a:t>, validated coverage automatically.</a:t>
            </a:r>
          </a:p>
        </p:txBody>
      </p:sp>
      <p:sp>
        <p:nvSpPr>
          <p:cNvPr id="4" name="Slide Number Placeholder 3"/>
          <p:cNvSpPr>
            <a:spLocks noGrp="1"/>
          </p:cNvSpPr>
          <p:nvPr>
            <p:ph type="sldNum" sz="quarter" idx="5"/>
          </p:nvPr>
        </p:nvSpPr>
        <p:spPr/>
        <p:txBody>
          <a:bodyPr/>
          <a:lstStyle/>
          <a:p>
            <a:fld id="{EF5AA835-0318-47F6-8245-5F85269C8338}" type="slidenum">
              <a:rPr lang="en-US" smtClean="0"/>
              <a:t>8</a:t>
            </a:fld>
            <a:endParaRPr lang="en-US"/>
          </a:p>
        </p:txBody>
      </p:sp>
    </p:spTree>
    <p:extLst>
      <p:ext uri="{BB962C8B-B14F-4D97-AF65-F5344CB8AC3E}">
        <p14:creationId xmlns:p14="http://schemas.microsoft.com/office/powerpoint/2010/main" val="363052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enforces compliance throughout our </a:t>
            </a:r>
            <a:r>
              <a:rPr lang="en-US" dirty="0" err="1"/>
              <a:t>DevSecOps</a:t>
            </a:r>
            <a:r>
              <a:rPr lang="en-US" dirty="0"/>
              <a:t> pipeline. Every commit triggers static analysis and unit tests; builds fail if issues are found. In production, continuous monitoring detects configuration drift or new vulnerabilities. Results feed directly into the risk dashboard for visibility and accountability.</a:t>
            </a:r>
          </a:p>
        </p:txBody>
      </p:sp>
      <p:sp>
        <p:nvSpPr>
          <p:cNvPr id="4" name="Slide Number Placeholder 3"/>
          <p:cNvSpPr>
            <a:spLocks noGrp="1"/>
          </p:cNvSpPr>
          <p:nvPr>
            <p:ph type="sldNum" sz="quarter" idx="5"/>
          </p:nvPr>
        </p:nvSpPr>
        <p:spPr/>
        <p:txBody>
          <a:bodyPr/>
          <a:lstStyle/>
          <a:p>
            <a:fld id="{EF5AA835-0318-47F6-8245-5F85269C8338}" type="slidenum">
              <a:rPr lang="en-US" smtClean="0"/>
              <a:t>9</a:t>
            </a:fld>
            <a:endParaRPr lang="en-US"/>
          </a:p>
        </p:txBody>
      </p:sp>
    </p:spTree>
    <p:extLst>
      <p:ext uri="{BB962C8B-B14F-4D97-AF65-F5344CB8AC3E}">
        <p14:creationId xmlns:p14="http://schemas.microsoft.com/office/powerpoint/2010/main" val="1027661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Saturday, October 18, 2025</a:t>
            </a:fld>
            <a:endParaRPr lang="en-US" dirty="0"/>
          </a:p>
        </p:txBody>
      </p:sp>
    </p:spTree>
    <p:extLst>
      <p:ext uri="{BB962C8B-B14F-4D97-AF65-F5344CB8AC3E}">
        <p14:creationId xmlns:p14="http://schemas.microsoft.com/office/powerpoint/2010/main" val="216302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Saturday, October 18, 2025</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97121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Saturday, October 18, 2025</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0952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Saturday, October 18, 2025</a:t>
            </a:fld>
            <a:endParaRPr lang="en-US" dirty="0"/>
          </a:p>
        </p:txBody>
      </p:sp>
    </p:spTree>
    <p:extLst>
      <p:ext uri="{BB962C8B-B14F-4D97-AF65-F5344CB8AC3E}">
        <p14:creationId xmlns:p14="http://schemas.microsoft.com/office/powerpoint/2010/main" val="26693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Saturday, October 18, 2025</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68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Saturday, October 18, 2025</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64270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Saturday, October 18, 2025</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4492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Saturday, October 18, 2025</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43985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Saturday, October 18, 2025</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1700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Saturday, October 18, 2025</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7510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Saturday, October 18, 2025</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322626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Saturday, October 18, 2025</a:t>
            </a:fld>
            <a:endParaRPr lang="en-US" dirty="0"/>
          </a:p>
        </p:txBody>
      </p:sp>
    </p:spTree>
    <p:extLst>
      <p:ext uri="{BB962C8B-B14F-4D97-AF65-F5344CB8AC3E}">
        <p14:creationId xmlns:p14="http://schemas.microsoft.com/office/powerpoint/2010/main" val="632212429"/>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cppcheck.sourceforge.io/manual.pdf" TargetMode="External"/><Relationship Id="rId13" Type="http://schemas.openxmlformats.org/officeDocument/2006/relationships/hyperlink" Target="https://csrc.nist.gov/publications/detail/fips/197/final" TargetMode="External"/><Relationship Id="rId18" Type="http://schemas.openxmlformats.org/officeDocument/2006/relationships/hyperlink" Target="https://cheatsheetseries.owasp.org/cheatsheets/Key_Management_Cheat_Sheet.html" TargetMode="External"/><Relationship Id="rId3" Type="http://schemas.openxmlformats.org/officeDocument/2006/relationships/slideLayout" Target="../slideLayouts/slideLayout4.xml"/><Relationship Id="rId21" Type="http://schemas.openxmlformats.org/officeDocument/2006/relationships/hyperlink" Target="https://isocpp.github.io/CppCoreGuidelines/CppCoreGuidelines" TargetMode="External"/><Relationship Id="rId7" Type="http://schemas.openxmlformats.org/officeDocument/2006/relationships/hyperlink" Target="https://www.cisa.gov/resources-tools/resources/zero-trust-maturity-model" TargetMode="External"/><Relationship Id="rId12" Type="http://schemas.openxmlformats.org/officeDocument/2006/relationships/hyperlink" Target="https://cwe.mitre.org/" TargetMode="External"/><Relationship Id="rId17" Type="http://schemas.openxmlformats.org/officeDocument/2006/relationships/hyperlink" Target="https://cheatsheetseries.owasp.org/cheatsheets/Transport_Layer_Security_Cheat_Sheet.html" TargetMode="External"/><Relationship Id="rId2" Type="http://schemas.openxmlformats.org/officeDocument/2006/relationships/audio" Target="../media/media12.m4a"/><Relationship Id="rId16" Type="http://schemas.openxmlformats.org/officeDocument/2006/relationships/hyperlink" Target="https://cheatsheetseries.owasp.org/cheatsheets/Cryptographic_Storage_Cheat_Sheet.html" TargetMode="External"/><Relationship Id="rId20" Type="http://schemas.openxmlformats.org/officeDocument/2006/relationships/hyperlink" Target="https://rules.sonarsource.com/c/" TargetMode="External"/><Relationship Id="rId1" Type="http://schemas.microsoft.com/office/2007/relationships/media" Target="../media/media12.m4a"/><Relationship Id="rId6" Type="http://schemas.openxmlformats.org/officeDocument/2006/relationships/hyperlink" Target="https://cloudsecurityalliance.org/" TargetMode="External"/><Relationship Id="rId11" Type="http://schemas.openxmlformats.org/officeDocument/2006/relationships/hyperlink" Target="https://learn.microsoft.com/en-us/azure/security/fundamentals/encryption-atrest" TargetMode="External"/><Relationship Id="rId5" Type="http://schemas.openxmlformats.org/officeDocument/2006/relationships/hyperlink" Target="https://wiki.sei.cmu.edu/confluence/display/cplusplus" TargetMode="External"/><Relationship Id="rId15" Type="http://schemas.openxmlformats.org/officeDocument/2006/relationships/hyperlink" Target="https://nvlpubs.nist.gov/nistpubs/SpecialPublications/NIST.SP.800-204C.pdf" TargetMode="External"/><Relationship Id="rId10" Type="http://schemas.openxmlformats.org/officeDocument/2006/relationships/hyperlink" Target="https://releases.llvm.org/18.1.1/tools/clang/tools/extra/docs/clang-tidy/index.html" TargetMode="External"/><Relationship Id="rId19" Type="http://schemas.openxmlformats.org/officeDocument/2006/relationships/hyperlink" Target="https://owasp.org/www-project-devsecops-maturity-model/" TargetMode="External"/><Relationship Id="rId4" Type="http://schemas.openxmlformats.org/officeDocument/2006/relationships/notesSlide" Target="../notesSlides/notesSlide12.xml"/><Relationship Id="rId9" Type="http://schemas.openxmlformats.org/officeDocument/2006/relationships/hyperlink" Target="https://datatracker.ietf.org/doc/html/rfc8446" TargetMode="External"/><Relationship Id="rId14" Type="http://schemas.openxmlformats.org/officeDocument/2006/relationships/hyperlink" Target="https://pages.nist.gov/800-63-3/sp800-63b.html" TargetMode="External"/><Relationship Id="rId2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580C0-1CD0-27EC-82EA-E28504AEB21B}"/>
              </a:ext>
            </a:extLst>
          </p:cNvPr>
          <p:cNvSpPr>
            <a:spLocks noGrp="1"/>
          </p:cNvSpPr>
          <p:nvPr>
            <p:ph type="ctrTitle"/>
          </p:nvPr>
        </p:nvSpPr>
        <p:spPr>
          <a:xfrm>
            <a:off x="448055" y="662400"/>
            <a:ext cx="11293200" cy="1000800"/>
          </a:xfrm>
        </p:spPr>
        <p:txBody>
          <a:bodyPr anchor="ctr">
            <a:normAutofit/>
          </a:bodyPr>
          <a:lstStyle/>
          <a:p>
            <a:r>
              <a:rPr lang="en-US" dirty="0"/>
              <a:t>Green Pace Policy Presentation</a:t>
            </a:r>
          </a:p>
        </p:txBody>
      </p:sp>
      <p:sp>
        <p:nvSpPr>
          <p:cNvPr id="3" name="Subtitle 2">
            <a:extLst>
              <a:ext uri="{FF2B5EF4-FFF2-40B4-BE49-F238E27FC236}">
                <a16:creationId xmlns:a16="http://schemas.microsoft.com/office/drawing/2014/main" id="{CAFC9911-CF3C-7EF5-8D49-A1E0AE80F78D}"/>
              </a:ext>
            </a:extLst>
          </p:cNvPr>
          <p:cNvSpPr>
            <a:spLocks noGrp="1"/>
          </p:cNvSpPr>
          <p:nvPr>
            <p:ph type="subTitle" idx="1"/>
          </p:nvPr>
        </p:nvSpPr>
        <p:spPr>
          <a:xfrm>
            <a:off x="448055" y="1652400"/>
            <a:ext cx="11293200" cy="984885"/>
          </a:xfrm>
        </p:spPr>
        <p:txBody>
          <a:bodyPr anchor="ctr">
            <a:normAutofit/>
          </a:bodyPr>
          <a:lstStyle/>
          <a:p>
            <a:pPr>
              <a:spcBef>
                <a:spcPts val="0"/>
              </a:spcBef>
            </a:pPr>
            <a:r>
              <a:rPr lang="en-US" sz="1400" dirty="0"/>
              <a:t>Developer: Dominoe LaMattina </a:t>
            </a:r>
          </a:p>
          <a:p>
            <a:pPr>
              <a:spcBef>
                <a:spcPts val="0"/>
              </a:spcBef>
            </a:pPr>
            <a:r>
              <a:rPr lang="en-US" sz="1400" dirty="0"/>
              <a:t>Course: CS 405 Secure Coding </a:t>
            </a:r>
          </a:p>
          <a:p>
            <a:pPr>
              <a:spcBef>
                <a:spcPts val="0"/>
              </a:spcBef>
            </a:pPr>
            <a:r>
              <a:rPr lang="en-US" sz="1400" dirty="0"/>
              <a:t>Date: October 2025</a:t>
            </a:r>
          </a:p>
        </p:txBody>
      </p:sp>
      <p:cxnSp>
        <p:nvCxnSpPr>
          <p:cNvPr id="18" name="Straight Connector 17">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9" name="Picture 18" descr="Low Angle View Of Clouds In Sky">
            <a:extLst>
              <a:ext uri="{FF2B5EF4-FFF2-40B4-BE49-F238E27FC236}">
                <a16:creationId xmlns:a16="http://schemas.microsoft.com/office/drawing/2014/main" id="{4217E9DE-7594-25ED-0B4F-7263BC0B597F}"/>
              </a:ext>
            </a:extLst>
          </p:cNvPr>
          <p:cNvPicPr>
            <a:picLocks noChangeAspect="1"/>
          </p:cNvPicPr>
          <p:nvPr/>
        </p:nvPicPr>
        <p:blipFill>
          <a:blip r:embed="rId5"/>
          <a:srcRect t="23895" b="28197"/>
          <a:stretch>
            <a:fillRect/>
          </a:stretch>
        </p:blipFill>
        <p:spPr>
          <a:xfrm>
            <a:off x="20" y="2959198"/>
            <a:ext cx="12191980" cy="3898801"/>
          </a:xfrm>
          <a:prstGeom prst="rect">
            <a:avLst/>
          </a:prstGeom>
        </p:spPr>
      </p:pic>
      <p:pic>
        <p:nvPicPr>
          <p:cNvPr id="13" name="Audio 12">
            <a:hlinkClick r:id="" action="ppaction://media"/>
            <a:extLst>
              <a:ext uri="{FF2B5EF4-FFF2-40B4-BE49-F238E27FC236}">
                <a16:creationId xmlns:a16="http://schemas.microsoft.com/office/drawing/2014/main" id="{4D2D3F88-B391-86C9-F25E-170752636BF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2902292"/>
      </p:ext>
    </p:extLst>
  </p:cSld>
  <p:clrMapOvr>
    <a:masterClrMapping/>
  </p:clrMapOvr>
  <mc:AlternateContent xmlns:mc="http://schemas.openxmlformats.org/markup-compatibility/2006">
    <mc:Choice xmlns:p14="http://schemas.microsoft.com/office/powerpoint/2010/main" Requires="p14">
      <p:transition spd="slow" p14:dur="2000" advTm="16592"/>
    </mc:Choice>
    <mc:Fallback>
      <p:transition spd="slow" advTm="1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40AE45-0F40-4658-AECB-189ADDFF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7C8CA-F6F7-0EB6-EEC4-78FC307A1300}"/>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Risks &amp; Benefits</a:t>
            </a:r>
          </a:p>
        </p:txBody>
      </p:sp>
      <p:cxnSp>
        <p:nvCxnSpPr>
          <p:cNvPr id="14" name="Straight Connector 13">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black and green scale with words on it&#10;&#10;AI-generated content may be incorrect.">
            <a:extLst>
              <a:ext uri="{FF2B5EF4-FFF2-40B4-BE49-F238E27FC236}">
                <a16:creationId xmlns:a16="http://schemas.microsoft.com/office/drawing/2014/main" id="{29D619A1-09AD-8C55-FFE1-B8C57170CBC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49999" y="2161303"/>
            <a:ext cx="7374789" cy="3687394"/>
          </a:xfrm>
          <a:prstGeom prst="rect">
            <a:avLst/>
          </a:prstGeom>
        </p:spPr>
      </p:pic>
      <p:sp>
        <p:nvSpPr>
          <p:cNvPr id="5" name="Rectangle 1">
            <a:extLst>
              <a:ext uri="{FF2B5EF4-FFF2-40B4-BE49-F238E27FC236}">
                <a16:creationId xmlns:a16="http://schemas.microsoft.com/office/drawing/2014/main" id="{F7CC958E-6EB7-05B5-8337-AE109F69A36B}"/>
              </a:ext>
            </a:extLst>
          </p:cNvPr>
          <p:cNvSpPr>
            <a:spLocks noGrp="1" noChangeArrowheads="1"/>
          </p:cNvSpPr>
          <p:nvPr>
            <p:ph sz="half" idx="1"/>
          </p:nvPr>
        </p:nvSpPr>
        <p:spPr bwMode="auto">
          <a:xfrm>
            <a:off x="8256588" y="1944000"/>
            <a:ext cx="349021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Immediate Action:</a:t>
            </a:r>
            <a:r>
              <a:rPr kumimoji="0" lang="en-US" altLang="en-US" sz="1800" b="0" i="0" u="none" strike="noStrike" cap="none" normalizeH="0" baseline="0">
                <a:ln>
                  <a:noFill/>
                </a:ln>
                <a:effectLst/>
              </a:rPr>
              <a:t> Prevents data breaches and downtime</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Delaying Mitigation:</a:t>
            </a:r>
            <a:r>
              <a:rPr kumimoji="0" lang="en-US" altLang="en-US" sz="1800" b="0" i="0" u="none" strike="noStrike" cap="none" normalizeH="0" baseline="0">
                <a:ln>
                  <a:noFill/>
                </a:ln>
                <a:effectLst/>
              </a:rPr>
              <a:t> Increases attack surface and cost</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Benefit:</a:t>
            </a:r>
            <a:r>
              <a:rPr kumimoji="0" lang="en-US" altLang="en-US" sz="1800" b="0" i="0" u="none" strike="noStrike" cap="none" normalizeH="0" baseline="0">
                <a:ln>
                  <a:noFill/>
                </a:ln>
                <a:effectLst/>
              </a:rPr>
              <a:t> Standardized policy ensures long-term resilience</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Risk:</a:t>
            </a:r>
            <a:r>
              <a:rPr kumimoji="0" lang="en-US" altLang="en-US" sz="1800" b="0" i="0" u="none" strike="noStrike" cap="none" normalizeH="0" baseline="0">
                <a:ln>
                  <a:noFill/>
                </a:ln>
                <a:effectLst/>
              </a:rPr>
              <a:t> Ongoing tool maintenance required</a:t>
            </a:r>
          </a:p>
        </p:txBody>
      </p:sp>
      <p:pic>
        <p:nvPicPr>
          <p:cNvPr id="6" name="Audio 5">
            <a:hlinkClick r:id="" action="ppaction://media"/>
            <a:extLst>
              <a:ext uri="{FF2B5EF4-FFF2-40B4-BE49-F238E27FC236}">
                <a16:creationId xmlns:a16="http://schemas.microsoft.com/office/drawing/2014/main" id="{7687C3D5-C6EC-0DBC-FA7A-9840450EDB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5446534"/>
      </p:ext>
    </p:extLst>
  </p:cSld>
  <p:clrMapOvr>
    <a:masterClrMapping/>
  </p:clrMapOvr>
  <mc:AlternateContent xmlns:mc="http://schemas.openxmlformats.org/markup-compatibility/2006">
    <mc:Choice xmlns:p14="http://schemas.microsoft.com/office/powerpoint/2010/main" Requires="p14">
      <p:transition spd="slow" p14:dur="2000" advTm="22468"/>
    </mc:Choice>
    <mc:Fallback>
      <p:transition spd="slow" advTm="22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144F9C-6F12-451D-9954-9A30E8436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ED617-F0D4-8BCE-0FDF-F3B291E85809}"/>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sz="2800"/>
              <a:t>Recommendations and Conclusion</a:t>
            </a:r>
          </a:p>
        </p:txBody>
      </p:sp>
      <p:cxnSp>
        <p:nvCxnSpPr>
          <p:cNvPr id="14" name="Straight Connector 13">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C58A83C3-53B2-16A1-87BB-83967C8C09FC}"/>
              </a:ext>
            </a:extLst>
          </p:cNvPr>
          <p:cNvSpPr>
            <a:spLocks noGrp="1" noChangeArrowheads="1"/>
          </p:cNvSpPr>
          <p:nvPr>
            <p:ph sz="half" idx="1"/>
          </p:nvPr>
        </p:nvSpPr>
        <p:spPr bwMode="auto">
          <a:xfrm>
            <a:off x="448056" y="1944000"/>
            <a:ext cx="345243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Address gaps through enhanced secure code reviews</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Integrate fuzz testing into CI for unknown vulnerabilities</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Expand threat modeling for future projects</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Continue annual policy reviews and training</a:t>
            </a:r>
          </a:p>
        </p:txBody>
      </p:sp>
      <p:pic>
        <p:nvPicPr>
          <p:cNvPr id="7" name="Content Placeholder 6" descr="A person looking at a tablet&#10;&#10;AI-generated content may be incorrect.">
            <a:extLst>
              <a:ext uri="{FF2B5EF4-FFF2-40B4-BE49-F238E27FC236}">
                <a16:creationId xmlns:a16="http://schemas.microsoft.com/office/drawing/2014/main" id="{7EA95990-8A74-0342-933D-73CCB7B80750}"/>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9184" r="15434"/>
          <a:stretch>
            <a:fillRect/>
          </a:stretch>
        </p:blipFill>
        <p:spPr>
          <a:xfrm>
            <a:off x="4367213" y="450000"/>
            <a:ext cx="7381375" cy="5508000"/>
          </a:xfrm>
          <a:prstGeom prst="rect">
            <a:avLst/>
          </a:prstGeom>
        </p:spPr>
      </p:pic>
      <p:pic>
        <p:nvPicPr>
          <p:cNvPr id="6" name="Audio 5">
            <a:hlinkClick r:id="" action="ppaction://media"/>
            <a:extLst>
              <a:ext uri="{FF2B5EF4-FFF2-40B4-BE49-F238E27FC236}">
                <a16:creationId xmlns:a16="http://schemas.microsoft.com/office/drawing/2014/main" id="{3FE9526D-AC8E-44D3-7A7C-BE378080E4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9403429"/>
      </p:ext>
    </p:extLst>
  </p:cSld>
  <p:clrMapOvr>
    <a:masterClrMapping/>
  </p:clrMapOvr>
  <mc:AlternateContent xmlns:mc="http://schemas.openxmlformats.org/markup-compatibility/2006">
    <mc:Choice xmlns:p14="http://schemas.microsoft.com/office/powerpoint/2010/main" Requires="p14">
      <p:transition spd="slow" p14:dur="2000" advTm="18090"/>
    </mc:Choice>
    <mc:Fallback>
      <p:transition spd="slow" advTm="1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81E1-98E0-6337-D4F1-51C001B86CE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E5D44728-2660-FE02-1451-B1FAC34664D0}"/>
              </a:ext>
            </a:extLst>
          </p:cNvPr>
          <p:cNvSpPr>
            <a:spLocks noGrp="1"/>
          </p:cNvSpPr>
          <p:nvPr>
            <p:ph sz="half" idx="1"/>
          </p:nvPr>
        </p:nvSpPr>
        <p:spPr>
          <a:xfrm>
            <a:off x="448056" y="1735200"/>
            <a:ext cx="10619994" cy="4214750"/>
          </a:xfrm>
        </p:spPr>
        <p:txBody>
          <a:bodyPr>
            <a:normAutofit fontScale="25000" lnSpcReduction="20000"/>
          </a:bodyPr>
          <a:lstStyle/>
          <a:p>
            <a:r>
              <a:rPr lang="en-US" sz="3200" dirty="0"/>
              <a:t>Carnegie Mellon University, Software Engineering Institute. (2025). </a:t>
            </a:r>
            <a:r>
              <a:rPr lang="en-US" sz="3200" i="1" dirty="0"/>
              <a:t>CERT C/C++ secure coding standard</a:t>
            </a:r>
            <a:r>
              <a:rPr lang="en-US" sz="3200" dirty="0"/>
              <a:t>. Retrieved October 2025 from </a:t>
            </a:r>
            <a:r>
              <a:rPr lang="en-US" sz="3200" dirty="0">
                <a:hlinkClick r:id="rId5"/>
              </a:rPr>
              <a:t>https://wiki.sei.cmu.edu/confluence/display/cplusplus</a:t>
            </a:r>
            <a:endParaRPr lang="en-US" sz="3200" dirty="0"/>
          </a:p>
          <a:p>
            <a:r>
              <a:rPr lang="en-US" sz="3200" dirty="0"/>
              <a:t>Cloud Security Alliance. (2025). </a:t>
            </a:r>
            <a:r>
              <a:rPr lang="en-US" sz="3200" i="1" dirty="0"/>
              <a:t>Confidential computing and data protection best practices</a:t>
            </a:r>
            <a:r>
              <a:rPr lang="en-US" sz="3200" dirty="0"/>
              <a:t>. Retrieved October 2025 from </a:t>
            </a:r>
            <a:r>
              <a:rPr lang="en-US" sz="3200" dirty="0">
                <a:hlinkClick r:id="rId6"/>
              </a:rPr>
              <a:t>https://cloudsecurityalliance.org/</a:t>
            </a:r>
            <a:endParaRPr lang="en-US" sz="3200" dirty="0"/>
          </a:p>
          <a:p>
            <a:r>
              <a:rPr lang="en-US" sz="3200" dirty="0"/>
              <a:t>CISA – Cybersecurity and Infrastructure Security Agency. (2025). </a:t>
            </a:r>
            <a:r>
              <a:rPr lang="en-US" sz="3200" i="1" dirty="0"/>
              <a:t>Zero trust maturity model version 2.0</a:t>
            </a:r>
            <a:r>
              <a:rPr lang="en-US" sz="3200" dirty="0"/>
              <a:t>. Retrieved October 2025 from </a:t>
            </a:r>
            <a:r>
              <a:rPr lang="en-US" sz="3200" dirty="0">
                <a:hlinkClick r:id="rId7"/>
              </a:rPr>
              <a:t>https://www.cisa.gov/resources-tools/resources/zero-trust-maturity-model</a:t>
            </a:r>
            <a:endParaRPr lang="en-US" sz="3200" dirty="0"/>
          </a:p>
          <a:p>
            <a:r>
              <a:rPr lang="en-US" sz="3200" dirty="0" err="1"/>
              <a:t>Cppcheck</a:t>
            </a:r>
            <a:r>
              <a:rPr lang="en-US" sz="3200" dirty="0"/>
              <a:t> Team. (2024). </a:t>
            </a:r>
            <a:r>
              <a:rPr lang="en-US" sz="3200" i="1" dirty="0" err="1"/>
              <a:t>Cppcheck</a:t>
            </a:r>
            <a:r>
              <a:rPr lang="en-US" sz="3200" i="1" dirty="0"/>
              <a:t> manual (v2.18)</a:t>
            </a:r>
            <a:r>
              <a:rPr lang="en-US" sz="3200" dirty="0"/>
              <a:t>. Retrieved October 2025 from </a:t>
            </a:r>
            <a:r>
              <a:rPr lang="en-US" sz="3200" dirty="0">
                <a:hlinkClick r:id="rId8"/>
              </a:rPr>
              <a:t>https://cppcheck.sourceforge.io/manual.pdf</a:t>
            </a:r>
            <a:endParaRPr lang="en-US" sz="3200" dirty="0"/>
          </a:p>
          <a:p>
            <a:r>
              <a:rPr lang="en-US" sz="3200" dirty="0"/>
              <a:t>IETF – Internet Engineering Task Force. (2018). </a:t>
            </a:r>
            <a:r>
              <a:rPr lang="en-US" sz="3200" i="1" dirty="0"/>
              <a:t>RFC 8446: The transport layer security (TLS) protocol version 1.3</a:t>
            </a:r>
            <a:r>
              <a:rPr lang="en-US" sz="3200" dirty="0"/>
              <a:t>. Retrieved October 2025 from </a:t>
            </a:r>
            <a:r>
              <a:rPr lang="en-US" sz="3200" dirty="0">
                <a:hlinkClick r:id="rId9"/>
              </a:rPr>
              <a:t>https://datatracker.ietf.org/doc/html/rfc8446</a:t>
            </a:r>
            <a:endParaRPr lang="en-US" sz="3200" dirty="0"/>
          </a:p>
          <a:p>
            <a:r>
              <a:rPr lang="en-US" sz="3200" dirty="0"/>
              <a:t>LLVM Project. (2025). </a:t>
            </a:r>
            <a:r>
              <a:rPr lang="en-US" sz="3200" i="1" dirty="0"/>
              <a:t>clang-tidy 18 documentation</a:t>
            </a:r>
            <a:r>
              <a:rPr lang="en-US" sz="3200" dirty="0"/>
              <a:t>. Retrieved October 2025 from </a:t>
            </a:r>
            <a:r>
              <a:rPr lang="en-US" sz="3200" dirty="0">
                <a:hlinkClick r:id="rId10"/>
              </a:rPr>
              <a:t>https://releases.llvm.org/18.1.1/tools/clang/tools/extra/docs/clang-tidy/index.html</a:t>
            </a:r>
            <a:endParaRPr lang="en-US" sz="3200" dirty="0"/>
          </a:p>
          <a:p>
            <a:r>
              <a:rPr lang="en-US" sz="3200" dirty="0"/>
              <a:t>Microsoft. (2025). </a:t>
            </a:r>
            <a:r>
              <a:rPr lang="en-US" sz="3200" i="1" dirty="0"/>
              <a:t>Azure storage encryption for data at rest</a:t>
            </a:r>
            <a:r>
              <a:rPr lang="en-US" sz="3200" dirty="0"/>
              <a:t>. Retrieved October 2025 from </a:t>
            </a:r>
            <a:r>
              <a:rPr lang="en-US" sz="3200" dirty="0">
                <a:hlinkClick r:id="rId11"/>
              </a:rPr>
              <a:t>https://learn.microsoft.com/en-us/azure/security/fundamentals/encryption-atrest</a:t>
            </a:r>
            <a:endParaRPr lang="en-US" sz="3200" dirty="0"/>
          </a:p>
          <a:p>
            <a:r>
              <a:rPr lang="en-US" sz="3200" dirty="0"/>
              <a:t>MITRE. (2025). </a:t>
            </a:r>
            <a:r>
              <a:rPr lang="en-US" sz="3200" i="1" dirty="0"/>
              <a:t>Common weakness enumeration (CWE)</a:t>
            </a:r>
            <a:r>
              <a:rPr lang="en-US" sz="3200" dirty="0"/>
              <a:t>. Retrieved October 2025 from </a:t>
            </a:r>
            <a:r>
              <a:rPr lang="en-US" sz="3200" dirty="0">
                <a:hlinkClick r:id="rId12"/>
              </a:rPr>
              <a:t>https://cwe.mitre.org</a:t>
            </a:r>
            <a:endParaRPr lang="en-US" sz="3200" dirty="0"/>
          </a:p>
          <a:p>
            <a:r>
              <a:rPr lang="en-US" sz="3200" dirty="0"/>
              <a:t>National Institute of Standards and Technology (NIST). (2020). </a:t>
            </a:r>
            <a:r>
              <a:rPr lang="en-US" sz="3200" i="1" dirty="0"/>
              <a:t>FIPS 197: Advanced encryption standard (AES)</a:t>
            </a:r>
            <a:r>
              <a:rPr lang="en-US" sz="3200" dirty="0"/>
              <a:t>. Retrieved October 2025 from </a:t>
            </a:r>
            <a:r>
              <a:rPr lang="en-US" sz="3200" dirty="0">
                <a:hlinkClick r:id="rId13"/>
              </a:rPr>
              <a:t>https://csrc.nist.gov/publications/detail/fips/197/final</a:t>
            </a:r>
            <a:endParaRPr lang="en-US" sz="3200" dirty="0"/>
          </a:p>
          <a:p>
            <a:r>
              <a:rPr lang="en-US" sz="3200" dirty="0"/>
              <a:t>National Institute of Standards and Technology (NIST). (2023). </a:t>
            </a:r>
            <a:r>
              <a:rPr lang="en-US" sz="3200" i="1" dirty="0"/>
              <a:t>Special publication 800-63B: Digital identity guidelines – authentication and lifecycle management</a:t>
            </a:r>
            <a:r>
              <a:rPr lang="en-US" sz="3200" dirty="0"/>
              <a:t>. Retrieved October 2025 from </a:t>
            </a:r>
            <a:r>
              <a:rPr lang="en-US" sz="3200" dirty="0">
                <a:hlinkClick r:id="rId14"/>
              </a:rPr>
              <a:t>https://pages.nist.gov/800-63-3/sp800-63b.html</a:t>
            </a:r>
            <a:endParaRPr lang="en-US" sz="3200" dirty="0"/>
          </a:p>
          <a:p>
            <a:r>
              <a:rPr lang="en-US" sz="3200" dirty="0"/>
              <a:t>National Institute of Standards and Technology (NIST). (2022). </a:t>
            </a:r>
            <a:r>
              <a:rPr lang="en-US" sz="3200" i="1" dirty="0"/>
              <a:t>SP 800-204C: Implementation of </a:t>
            </a:r>
            <a:r>
              <a:rPr lang="en-US" sz="3200" i="1" dirty="0" err="1"/>
              <a:t>DevSecOps</a:t>
            </a:r>
            <a:r>
              <a:rPr lang="en-US" sz="3200" i="1" dirty="0"/>
              <a:t> for cloud-native applications</a:t>
            </a:r>
            <a:r>
              <a:rPr lang="en-US" sz="3200" dirty="0"/>
              <a:t>. Retrieved October 2025 from </a:t>
            </a:r>
            <a:r>
              <a:rPr lang="en-US" sz="3200" dirty="0">
                <a:hlinkClick r:id="rId15"/>
              </a:rPr>
              <a:t>https://nvlpubs.nist.gov/nistpubs/SpecialPublications/NIST.SP.800-204C.pdf</a:t>
            </a:r>
            <a:endParaRPr lang="en-US" sz="3200" dirty="0"/>
          </a:p>
          <a:p>
            <a:r>
              <a:rPr lang="en-US" sz="3200" dirty="0"/>
              <a:t>OWASP Foundation. (2025a). </a:t>
            </a:r>
            <a:r>
              <a:rPr lang="en-US" sz="3200" i="1" dirty="0"/>
              <a:t>Cryptographic storage cheat sheet</a:t>
            </a:r>
            <a:r>
              <a:rPr lang="en-US" sz="3200" dirty="0"/>
              <a:t>. Retrieved October 2025 from </a:t>
            </a:r>
            <a:r>
              <a:rPr lang="en-US" sz="3200" dirty="0">
                <a:hlinkClick r:id="rId16"/>
              </a:rPr>
              <a:t>https://cheatsheetseries.owasp.org/cheatsheets/Cryptographic_Storage_Cheat_Sheet.html</a:t>
            </a:r>
            <a:endParaRPr lang="en-US" sz="3200" dirty="0"/>
          </a:p>
          <a:p>
            <a:r>
              <a:rPr lang="en-US" sz="3200" dirty="0"/>
              <a:t>OWASP Foundation. (2025b). </a:t>
            </a:r>
            <a:r>
              <a:rPr lang="en-US" sz="3200" i="1" dirty="0"/>
              <a:t>Transport layer security (TLS) cheat sheet</a:t>
            </a:r>
            <a:r>
              <a:rPr lang="en-US" sz="3200" dirty="0"/>
              <a:t>. Retrieved October 2025 from </a:t>
            </a:r>
            <a:r>
              <a:rPr lang="en-US" sz="3200" dirty="0">
                <a:hlinkClick r:id="rId17"/>
              </a:rPr>
              <a:t>https://cheatsheetseries.owasp.org/cheatsheets/Transport_Layer_Security_Cheat_Sheet.html</a:t>
            </a:r>
            <a:endParaRPr lang="en-US" sz="3200" dirty="0"/>
          </a:p>
          <a:p>
            <a:r>
              <a:rPr lang="en-US" sz="3200" dirty="0"/>
              <a:t>OWASP Foundation. (2025c). </a:t>
            </a:r>
            <a:r>
              <a:rPr lang="en-US" sz="3200" i="1" dirty="0"/>
              <a:t>Key management cheat sheet</a:t>
            </a:r>
            <a:r>
              <a:rPr lang="en-US" sz="3200" dirty="0"/>
              <a:t>. Retrieved October 2025 from </a:t>
            </a:r>
            <a:r>
              <a:rPr lang="en-US" sz="3200" dirty="0">
                <a:hlinkClick r:id="rId18"/>
              </a:rPr>
              <a:t>https://cheatsheetseries.owasp.org/cheatsheets/Key_Management_Cheat_Sheet.html</a:t>
            </a:r>
            <a:endParaRPr lang="en-US" sz="3200" dirty="0"/>
          </a:p>
          <a:p>
            <a:r>
              <a:rPr lang="en-US" sz="3200" dirty="0"/>
              <a:t>OWASP Foundation. (2025d). </a:t>
            </a:r>
            <a:r>
              <a:rPr lang="en-US" sz="3200" i="1" dirty="0" err="1"/>
              <a:t>DevSecOps</a:t>
            </a:r>
            <a:r>
              <a:rPr lang="en-US" sz="3200" i="1" dirty="0"/>
              <a:t> maturity model (DSOMM)</a:t>
            </a:r>
            <a:r>
              <a:rPr lang="en-US" sz="3200" dirty="0"/>
              <a:t>. Retrieved October 2025 from </a:t>
            </a:r>
            <a:r>
              <a:rPr lang="en-US" sz="3200" dirty="0">
                <a:hlinkClick r:id="rId19"/>
              </a:rPr>
              <a:t>https://owasp.org/www-project-devsecops-maturity-model/</a:t>
            </a:r>
            <a:endParaRPr lang="en-US" sz="3200" dirty="0"/>
          </a:p>
          <a:p>
            <a:r>
              <a:rPr lang="en-US" sz="3200" dirty="0" err="1"/>
              <a:t>SonarSource</a:t>
            </a:r>
            <a:r>
              <a:rPr lang="en-US" sz="3200" dirty="0"/>
              <a:t>. (2025). </a:t>
            </a:r>
            <a:r>
              <a:rPr lang="en-US" sz="3200" i="1" dirty="0"/>
              <a:t>C static code analysis rules</a:t>
            </a:r>
            <a:r>
              <a:rPr lang="en-US" sz="3200" dirty="0"/>
              <a:t>. Retrieved October 2025 from </a:t>
            </a:r>
            <a:r>
              <a:rPr lang="en-US" sz="3200" dirty="0">
                <a:hlinkClick r:id="rId20"/>
              </a:rPr>
              <a:t>https://rules.sonarsource.com/c/</a:t>
            </a:r>
            <a:endParaRPr lang="en-US" sz="3200" dirty="0"/>
          </a:p>
          <a:p>
            <a:r>
              <a:rPr lang="en-US" sz="3200" dirty="0"/>
              <a:t>Stroustrup, B., Sutter, H., &amp; ISO C++ Working Group. (2025). </a:t>
            </a:r>
            <a:r>
              <a:rPr lang="en-US" sz="3200" i="1" dirty="0"/>
              <a:t>C++ core guidelines</a:t>
            </a:r>
            <a:r>
              <a:rPr lang="en-US" sz="3200" dirty="0"/>
              <a:t>. Retrieved October 2025 from </a:t>
            </a:r>
            <a:r>
              <a:rPr lang="en-US" sz="3200" dirty="0">
                <a:hlinkClick r:id="rId21"/>
              </a:rPr>
              <a:t>https://isocpp.github.io/CppCoreGuidelines/CppCoreGuidelines</a:t>
            </a:r>
            <a:endParaRPr lang="en-US" sz="3200" dirty="0"/>
          </a:p>
          <a:p>
            <a:endParaRPr lang="en-US" dirty="0"/>
          </a:p>
        </p:txBody>
      </p:sp>
      <p:pic>
        <p:nvPicPr>
          <p:cNvPr id="6" name="Audio 5">
            <a:hlinkClick r:id="" action="ppaction://media"/>
            <a:extLst>
              <a:ext uri="{FF2B5EF4-FFF2-40B4-BE49-F238E27FC236}">
                <a16:creationId xmlns:a16="http://schemas.microsoft.com/office/drawing/2014/main" id="{55D365BF-59AA-49E2-52B0-70DFCA09A6B4}"/>
              </a:ext>
            </a:extLst>
          </p:cNvPr>
          <p:cNvPicPr>
            <a:picLocks noChangeAspect="1"/>
          </p:cNvPicPr>
          <p:nvPr>
            <a:audioFile r:link="rId2"/>
            <p:extLst>
              <p:ext uri="{DAA4B4D4-6D71-4841-9C94-3DE7FCFB9230}">
                <p14:media xmlns:p14="http://schemas.microsoft.com/office/powerpoint/2010/main" r:embed="rId1"/>
              </p:ext>
            </p:extLst>
          </p:nvPr>
        </p:nvPicPr>
        <p:blipFill>
          <a:blip r:embed="rId22"/>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0858321"/>
      </p:ext>
    </p:extLst>
  </p:cSld>
  <p:clrMapOvr>
    <a:masterClrMapping/>
  </p:clrMapOvr>
  <mc:AlternateContent xmlns:mc="http://schemas.openxmlformats.org/markup-compatibility/2006">
    <mc:Choice xmlns:p14="http://schemas.microsoft.com/office/powerpoint/2010/main" Requires="p14">
      <p:transition spd="slow" p14:dur="2000" advTm="24602"/>
    </mc:Choice>
    <mc:Fallback>
      <p:transition spd="slow" advTm="24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40AE45-0F40-4658-AECB-189ADDFF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D5E38-36E5-CCC9-943F-FF2752080505}"/>
              </a:ext>
            </a:extLst>
          </p:cNvPr>
          <p:cNvSpPr>
            <a:spLocks noGrp="1"/>
          </p:cNvSpPr>
          <p:nvPr>
            <p:ph type="title"/>
          </p:nvPr>
        </p:nvSpPr>
        <p:spPr>
          <a:xfrm>
            <a:off x="448056" y="388800"/>
            <a:ext cx="11300532" cy="986400"/>
          </a:xfrm>
        </p:spPr>
        <p:txBody>
          <a:bodyPr anchor="b">
            <a:normAutofit/>
          </a:bodyPr>
          <a:lstStyle/>
          <a:p>
            <a:r>
              <a:rPr lang="en-US" sz="6400"/>
              <a:t>Overview: Defense in Depth</a:t>
            </a:r>
          </a:p>
        </p:txBody>
      </p:sp>
      <p:cxnSp>
        <p:nvCxnSpPr>
          <p:cNvPr id="13" name="Straight Connector 1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A blue background with a lock and circles&#10;&#10;AI-generated content may be incorrect.">
            <a:extLst>
              <a:ext uri="{FF2B5EF4-FFF2-40B4-BE49-F238E27FC236}">
                <a16:creationId xmlns:a16="http://schemas.microsoft.com/office/drawing/2014/main" id="{1FC111E7-C93B-3E99-8F44-2D84AC0E7E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 y="2161303"/>
            <a:ext cx="7374789" cy="3687394"/>
          </a:xfrm>
          <a:prstGeom prst="rect">
            <a:avLst/>
          </a:prstGeom>
        </p:spPr>
      </p:pic>
      <p:sp>
        <p:nvSpPr>
          <p:cNvPr id="4" name="Rectangle 1">
            <a:extLst>
              <a:ext uri="{FF2B5EF4-FFF2-40B4-BE49-F238E27FC236}">
                <a16:creationId xmlns:a16="http://schemas.microsoft.com/office/drawing/2014/main" id="{263BF9A8-4EA1-DDD9-6810-4DC969CAC5A9}"/>
              </a:ext>
            </a:extLst>
          </p:cNvPr>
          <p:cNvSpPr>
            <a:spLocks noGrp="1" noChangeArrowheads="1"/>
          </p:cNvSpPr>
          <p:nvPr>
            <p:ph idx="1"/>
          </p:nvPr>
        </p:nvSpPr>
        <p:spPr bwMode="auto">
          <a:xfrm>
            <a:off x="8256588" y="1944000"/>
            <a:ext cx="349021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rial" panose="020B0604020202020204" pitchFamily="34" charset="0"/>
              </a:rPr>
              <a:t>Consistent, layered security model</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rial" panose="020B0604020202020204" pitchFamily="34" charset="0"/>
              </a:rPr>
              <a:t>Combines people, process, and technology</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rial" panose="020B0604020202020204" pitchFamily="34" charset="0"/>
              </a:rPr>
              <a:t>Goal: prevent, detect, and contain threats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rial" panose="020B0604020202020204" pitchFamily="34" charset="0"/>
              </a:rPr>
              <a:t>Policy ensures uniform secure-coding practices</a:t>
            </a:r>
          </a:p>
        </p:txBody>
      </p:sp>
      <p:pic>
        <p:nvPicPr>
          <p:cNvPr id="16" name="Audio 15">
            <a:hlinkClick r:id="" action="ppaction://media"/>
            <a:extLst>
              <a:ext uri="{FF2B5EF4-FFF2-40B4-BE49-F238E27FC236}">
                <a16:creationId xmlns:a16="http://schemas.microsoft.com/office/drawing/2014/main" id="{70E1E557-679E-EE0B-0104-452ABE17BB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6742602"/>
      </p:ext>
    </p:extLst>
  </p:cSld>
  <p:clrMapOvr>
    <a:masterClrMapping/>
  </p:clrMapOvr>
  <mc:AlternateContent xmlns:mc="http://schemas.openxmlformats.org/markup-compatibility/2006">
    <mc:Choice xmlns:p14="http://schemas.microsoft.com/office/powerpoint/2010/main" Requires="p14">
      <p:transition spd="slow" p14:dur="2000" advTm="25736"/>
    </mc:Choice>
    <mc:Fallback>
      <p:transition spd="slow" advTm="25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6BCA94-FEDC-4F9B-820A-BA138802E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8881F-5C54-1765-791E-0F0F800F5C54}"/>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Threat Matix</a:t>
            </a:r>
          </a:p>
        </p:txBody>
      </p:sp>
      <p:cxnSp>
        <p:nvCxnSpPr>
          <p:cNvPr id="16" name="Straight Connector 15">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omputer screen with text&#10;&#10;AI-generated content may be incorrect.">
            <a:extLst>
              <a:ext uri="{FF2B5EF4-FFF2-40B4-BE49-F238E27FC236}">
                <a16:creationId xmlns:a16="http://schemas.microsoft.com/office/drawing/2014/main" id="{751BA3F0-11F9-27C2-464D-9E74F24C7BCC}"/>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49999" y="2084102"/>
            <a:ext cx="5430101" cy="3841796"/>
          </a:xfrm>
          <a:prstGeom prst="rect">
            <a:avLst/>
          </a:prstGeom>
        </p:spPr>
      </p:pic>
      <p:sp>
        <p:nvSpPr>
          <p:cNvPr id="4" name="Content Placeholder 3">
            <a:extLst>
              <a:ext uri="{FF2B5EF4-FFF2-40B4-BE49-F238E27FC236}">
                <a16:creationId xmlns:a16="http://schemas.microsoft.com/office/drawing/2014/main" id="{795A4BCB-6CE2-9264-5912-4571CAC8167F}"/>
              </a:ext>
            </a:extLst>
          </p:cNvPr>
          <p:cNvSpPr>
            <a:spLocks noGrp="1"/>
          </p:cNvSpPr>
          <p:nvPr>
            <p:ph sz="half" idx="2"/>
          </p:nvPr>
        </p:nvSpPr>
        <p:spPr>
          <a:xfrm>
            <a:off x="6311900" y="1944000"/>
            <a:ext cx="5434900" cy="4006800"/>
          </a:xfrm>
        </p:spPr>
        <p:txBody>
          <a:bodyPr vert="horz" wrap="square" lIns="0" tIns="0" rIns="91440" bIns="0" rtlCol="0">
            <a:normAutofit/>
          </a:bodyPr>
          <a:lstStyle/>
          <a:p>
            <a:pPr marL="0" indent="0">
              <a:lnSpc>
                <a:spcPct val="130000"/>
              </a:lnSpc>
              <a:buNone/>
            </a:pPr>
            <a:r>
              <a:rPr lang="en-US" sz="1500" dirty="0"/>
              <a:t>| Rule | Severity | Likelihood | Priority | Level |</a:t>
            </a:r>
            <a:br>
              <a:rPr lang="en-US" sz="1500" dirty="0"/>
            </a:br>
            <a:r>
              <a:rPr lang="en-US" sz="1500" dirty="0"/>
              <a:t>| STD-001 Data Type Correctness | High | Low | High | 2 |</a:t>
            </a:r>
            <a:br>
              <a:rPr lang="en-US" sz="1500" dirty="0"/>
            </a:br>
            <a:r>
              <a:rPr lang="en-US" sz="1500" dirty="0"/>
              <a:t>| STD-002 Data Value Validation | High | Medium | High | 3 |</a:t>
            </a:r>
            <a:br>
              <a:rPr lang="en-US" sz="1500" dirty="0"/>
            </a:br>
            <a:r>
              <a:rPr lang="en-US" sz="1500" dirty="0"/>
              <a:t>| STD-003 String Correctness | High | Low | High | 3 |</a:t>
            </a:r>
            <a:br>
              <a:rPr lang="en-US" sz="1500" dirty="0"/>
            </a:br>
            <a:r>
              <a:rPr lang="en-US" sz="1500" dirty="0"/>
              <a:t>| STD-004 SQL Injection | High | Medium | High | 3 |</a:t>
            </a:r>
            <a:br>
              <a:rPr lang="en-US" sz="1500" dirty="0"/>
            </a:br>
            <a:r>
              <a:rPr lang="en-US" sz="1500" dirty="0"/>
              <a:t>| STD-005 Memory Protection | High | Medium | High | 3 |</a:t>
            </a:r>
            <a:br>
              <a:rPr lang="en-US" sz="1500" dirty="0"/>
            </a:br>
            <a:r>
              <a:rPr lang="en-US" sz="1500" dirty="0"/>
              <a:t>| STD-006 Assertions | Medium | Medium | Medium | 2 |</a:t>
            </a:r>
            <a:br>
              <a:rPr lang="en-US" sz="1500" dirty="0"/>
            </a:br>
            <a:r>
              <a:rPr lang="en-US" sz="1500" dirty="0"/>
              <a:t>| STD-007 Exceptions | Medium | Low | Medium | 2 |</a:t>
            </a:r>
            <a:br>
              <a:rPr lang="en-US" sz="1500" dirty="0"/>
            </a:br>
            <a:r>
              <a:rPr lang="en-US" sz="1500" dirty="0"/>
              <a:t>| STD-008 Initialization Safety | High | Medium | High | 3 |</a:t>
            </a:r>
            <a:br>
              <a:rPr lang="en-US" sz="1500" dirty="0"/>
            </a:br>
            <a:r>
              <a:rPr lang="en-US" sz="1500" dirty="0"/>
              <a:t>| STD-009 RAII for Resources | High | Medium | High | 3 |</a:t>
            </a:r>
            <a:br>
              <a:rPr lang="en-US" sz="1500" dirty="0"/>
            </a:br>
            <a:r>
              <a:rPr lang="en-US" sz="1500" dirty="0"/>
              <a:t>| STD-010 Bound-Safe Interfaces | High | Medium | High | 3 |</a:t>
            </a:r>
          </a:p>
        </p:txBody>
      </p:sp>
      <p:pic>
        <p:nvPicPr>
          <p:cNvPr id="9" name="Audio 8">
            <a:hlinkClick r:id="" action="ppaction://media"/>
            <a:extLst>
              <a:ext uri="{FF2B5EF4-FFF2-40B4-BE49-F238E27FC236}">
                <a16:creationId xmlns:a16="http://schemas.microsoft.com/office/drawing/2014/main" id="{B7AE8CF6-16CA-AA64-9BEB-5D4668A79A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8751239"/>
      </p:ext>
    </p:extLst>
  </p:cSld>
  <p:clrMapOvr>
    <a:masterClrMapping/>
  </p:clrMapOvr>
  <mc:AlternateContent xmlns:mc="http://schemas.openxmlformats.org/markup-compatibility/2006">
    <mc:Choice xmlns:p14="http://schemas.microsoft.com/office/powerpoint/2010/main" Requires="p14">
      <p:transition spd="slow" p14:dur="2000" advTm="24285"/>
    </mc:Choice>
    <mc:Fallback>
      <p:transition spd="slow" advTm="2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144F9C-6F12-451D-9954-9A30E8436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D9A9B-3199-92F0-5DDD-483B64A2E0D6}"/>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sz="2800"/>
              <a:t>Ten Principles</a:t>
            </a:r>
          </a:p>
        </p:txBody>
      </p:sp>
      <p:cxnSp>
        <p:nvCxnSpPr>
          <p:cNvPr id="14" name="Straight Connector 13">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AA50DC93-53D1-3216-699C-D0D37FF10985}"/>
              </a:ext>
            </a:extLst>
          </p:cNvPr>
          <p:cNvSpPr>
            <a:spLocks noGrp="1" noChangeArrowheads="1"/>
          </p:cNvSpPr>
          <p:nvPr>
            <p:ph sz="half" idx="1"/>
          </p:nvPr>
        </p:nvSpPr>
        <p:spPr bwMode="auto">
          <a:xfrm>
            <a:off x="448056" y="1944000"/>
            <a:ext cx="345243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Validate Input Data</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Heed Compiler Warnings</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Architect and Design for Security</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Keep It Simple</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Default Deny</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Least Privilege</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Sanitize Data Sent to Other Systems</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Practice Defense in Depth</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Use Effective QA Techniques</a:t>
            </a:r>
          </a:p>
          <a:p>
            <a:pPr marL="342900" marR="0" lvl="0" fontAlgn="base">
              <a:lnSpc>
                <a:spcPct val="130000"/>
              </a:lnSpc>
              <a:spcBef>
                <a:spcPct val="0"/>
              </a:spcBef>
              <a:spcAft>
                <a:spcPts val="600"/>
              </a:spcAft>
              <a:buClrTx/>
              <a:buSzTx/>
              <a:tabLst/>
            </a:pPr>
            <a:r>
              <a:rPr kumimoji="0" lang="en-US" altLang="en-US" sz="1500" b="0" i="0" u="none" strike="noStrike" cap="none" normalizeH="0" baseline="0">
                <a:ln>
                  <a:noFill/>
                </a:ln>
                <a:effectLst/>
              </a:rPr>
              <a:t>Adopt a Secure Coding Standard</a:t>
            </a:r>
          </a:p>
        </p:txBody>
      </p:sp>
      <p:pic>
        <p:nvPicPr>
          <p:cNvPr id="7" name="Content Placeholder 6" descr="A person holding a key to a shield&#10;&#10;AI-generated content may be incorrect.">
            <a:extLst>
              <a:ext uri="{FF2B5EF4-FFF2-40B4-BE49-F238E27FC236}">
                <a16:creationId xmlns:a16="http://schemas.microsoft.com/office/drawing/2014/main" id="{353EBEF9-D06B-81AD-7F04-22F51538AEA9}"/>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7879" r="6740"/>
          <a:stretch>
            <a:fillRect/>
          </a:stretch>
        </p:blipFill>
        <p:spPr>
          <a:xfrm>
            <a:off x="4367213" y="450000"/>
            <a:ext cx="7381375" cy="5508000"/>
          </a:xfrm>
          <a:prstGeom prst="rect">
            <a:avLst/>
          </a:prstGeom>
        </p:spPr>
      </p:pic>
      <p:pic>
        <p:nvPicPr>
          <p:cNvPr id="6" name="Audio 5">
            <a:hlinkClick r:id="" action="ppaction://media"/>
            <a:extLst>
              <a:ext uri="{FF2B5EF4-FFF2-40B4-BE49-F238E27FC236}">
                <a16:creationId xmlns:a16="http://schemas.microsoft.com/office/drawing/2014/main" id="{A1E23738-7BE8-DF19-4F7D-9F23FF8C4E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47283866"/>
      </p:ext>
    </p:extLst>
  </p:cSld>
  <p:clrMapOvr>
    <a:masterClrMapping/>
  </p:clrMapOvr>
  <mc:AlternateContent xmlns:mc="http://schemas.openxmlformats.org/markup-compatibility/2006">
    <mc:Choice xmlns:p14="http://schemas.microsoft.com/office/powerpoint/2010/main" Requires="p14">
      <p:transition spd="slow" p14:dur="2000" advTm="19474"/>
    </mc:Choice>
    <mc:Fallback>
      <p:transition spd="slow" advTm="19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92E4E9A-E992-419C-B03A-5686FEC1D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966FD-7B67-3846-19E3-7A99D4662DAC}"/>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Coding Standards Policy</a:t>
            </a:r>
          </a:p>
        </p:txBody>
      </p:sp>
      <p:cxnSp>
        <p:nvCxnSpPr>
          <p:cNvPr id="15" name="Straight Connector 14">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erson and person sitting at a desk with computers&#10;&#10;AI-generated content may be incorrect.">
            <a:extLst>
              <a:ext uri="{FF2B5EF4-FFF2-40B4-BE49-F238E27FC236}">
                <a16:creationId xmlns:a16="http://schemas.microsoft.com/office/drawing/2014/main" id="{2ED4AA2D-A103-31DA-311C-A3E255AFE242}"/>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t="12152" b="8793"/>
          <a:stretch>
            <a:fillRect/>
          </a:stretch>
        </p:blipFill>
        <p:spPr>
          <a:xfrm>
            <a:off x="449999" y="2059200"/>
            <a:ext cx="7374789" cy="3891600"/>
          </a:xfrm>
          <a:prstGeom prst="rect">
            <a:avLst/>
          </a:prstGeom>
        </p:spPr>
      </p:pic>
      <p:sp>
        <p:nvSpPr>
          <p:cNvPr id="6" name="Rectangle 2">
            <a:extLst>
              <a:ext uri="{FF2B5EF4-FFF2-40B4-BE49-F238E27FC236}">
                <a16:creationId xmlns:a16="http://schemas.microsoft.com/office/drawing/2014/main" id="{44734559-FB83-5A76-00BA-19C645C3C4CF}"/>
              </a:ext>
            </a:extLst>
          </p:cNvPr>
          <p:cNvSpPr>
            <a:spLocks noGrp="1" noChangeArrowheads="1"/>
          </p:cNvSpPr>
          <p:nvPr>
            <p:ph sz="half" idx="2"/>
          </p:nvPr>
        </p:nvSpPr>
        <p:spPr bwMode="auto">
          <a:xfrm>
            <a:off x="8256588" y="1944000"/>
            <a:ext cx="349021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Ten C/C++ standards derived from SEI CERT and C++ Core Guidelines</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Prioritized by risk impact and likelihood</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Automated checks: SonarQube, clang-tidy, Cppcheck</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Continuous enforcement through CI/CD</a:t>
            </a:r>
          </a:p>
        </p:txBody>
      </p:sp>
      <p:pic>
        <p:nvPicPr>
          <p:cNvPr id="5" name="Audio 4">
            <a:hlinkClick r:id="" action="ppaction://media"/>
            <a:extLst>
              <a:ext uri="{FF2B5EF4-FFF2-40B4-BE49-F238E27FC236}">
                <a16:creationId xmlns:a16="http://schemas.microsoft.com/office/drawing/2014/main" id="{24047246-E138-5D14-22CC-E8802AAC28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0135301"/>
      </p:ext>
    </p:extLst>
  </p:cSld>
  <p:clrMapOvr>
    <a:masterClrMapping/>
  </p:clrMapOvr>
  <mc:AlternateContent xmlns:mc="http://schemas.openxmlformats.org/markup-compatibility/2006">
    <mc:Choice xmlns:p14="http://schemas.microsoft.com/office/powerpoint/2010/main" Requires="p14">
      <p:transition spd="slow" p14:dur="2000" advTm="27143"/>
    </mc:Choice>
    <mc:Fallback>
      <p:transition spd="slow" advTm="27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40AE45-0F40-4658-AECB-189ADDFF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896F-9C6E-3DBD-052C-C6CF0FCFD965}"/>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Encryption Strategy</a:t>
            </a:r>
          </a:p>
        </p:txBody>
      </p:sp>
      <p:cxnSp>
        <p:nvCxnSpPr>
          <p:cNvPr id="17" name="Straight Connector 16">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omputer screen with green text&#10;&#10;AI-generated content may be incorrect.">
            <a:extLst>
              <a:ext uri="{FF2B5EF4-FFF2-40B4-BE49-F238E27FC236}">
                <a16:creationId xmlns:a16="http://schemas.microsoft.com/office/drawing/2014/main" id="{CB54AF95-748B-3BF2-DFE2-BC348450F7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62751" y="2059200"/>
            <a:ext cx="6949285" cy="3891600"/>
          </a:xfrm>
          <a:prstGeom prst="rect">
            <a:avLst/>
          </a:prstGeom>
        </p:spPr>
      </p:pic>
      <p:sp>
        <p:nvSpPr>
          <p:cNvPr id="5" name="Rectangle 1">
            <a:extLst>
              <a:ext uri="{FF2B5EF4-FFF2-40B4-BE49-F238E27FC236}">
                <a16:creationId xmlns:a16="http://schemas.microsoft.com/office/drawing/2014/main" id="{D7C94CCB-BE4F-64C0-39E4-5661A0842880}"/>
              </a:ext>
            </a:extLst>
          </p:cNvPr>
          <p:cNvSpPr>
            <a:spLocks noGrp="1" noChangeArrowheads="1"/>
          </p:cNvSpPr>
          <p:nvPr>
            <p:ph sz="half" idx="1"/>
          </p:nvPr>
        </p:nvSpPr>
        <p:spPr bwMode="auto">
          <a:xfrm>
            <a:off x="8256588" y="1944000"/>
            <a:ext cx="349021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At Rest:</a:t>
            </a:r>
            <a:r>
              <a:rPr kumimoji="0" lang="en-US" altLang="en-US" sz="1800" b="0" i="0" u="none" strike="noStrike" cap="none" normalizeH="0" baseline="0">
                <a:ln>
                  <a:noFill/>
                </a:ln>
                <a:effectLst/>
              </a:rPr>
              <a:t> AES-256 for disks &amp; databases (KMS key rotation)</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In Flight:</a:t>
            </a:r>
            <a:r>
              <a:rPr kumimoji="0" lang="en-US" altLang="en-US" sz="1800" b="0" i="0" u="none" strike="noStrike" cap="none" normalizeH="0" baseline="0">
                <a:ln>
                  <a:noFill/>
                </a:ln>
                <a:effectLst/>
              </a:rPr>
              <a:t> TLS 1.3 for all network traffic</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In Use:</a:t>
            </a:r>
            <a:r>
              <a:rPr kumimoji="0" lang="en-US" altLang="en-US" sz="1800" b="0" i="0" u="none" strike="noStrike" cap="none" normalizeH="0" baseline="0">
                <a:ln>
                  <a:noFill/>
                </a:ln>
                <a:effectLst/>
              </a:rPr>
              <a:t> Secure enclaves (SGX/SEV) &amp; memory isolation</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Protects data lifecycle end-to-end</a:t>
            </a:r>
          </a:p>
        </p:txBody>
      </p:sp>
      <p:pic>
        <p:nvPicPr>
          <p:cNvPr id="6" name="Audio 5">
            <a:hlinkClick r:id="" action="ppaction://media"/>
            <a:extLst>
              <a:ext uri="{FF2B5EF4-FFF2-40B4-BE49-F238E27FC236}">
                <a16:creationId xmlns:a16="http://schemas.microsoft.com/office/drawing/2014/main" id="{BA591E8D-A6F3-1BC7-09EA-9AD6D137A0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9892928"/>
      </p:ext>
    </p:extLst>
  </p:cSld>
  <p:clrMapOvr>
    <a:masterClrMapping/>
  </p:clrMapOvr>
  <mc:AlternateContent xmlns:mc="http://schemas.openxmlformats.org/markup-compatibility/2006">
    <mc:Choice xmlns:p14="http://schemas.microsoft.com/office/powerpoint/2010/main" Requires="p14">
      <p:transition spd="slow" p14:dur="2000" advTm="22129"/>
    </mc:Choice>
    <mc:Fallback>
      <p:transition spd="slow" advTm="2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E905E4-EF0C-4890-85FA-2CF6EEF55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E6EFD-0354-1146-CCD0-5936C69A6419}"/>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sz="2800"/>
              <a:t>Triple-A Framework</a:t>
            </a:r>
          </a:p>
        </p:txBody>
      </p:sp>
      <p:cxnSp>
        <p:nvCxnSpPr>
          <p:cNvPr id="17" name="Straight Connector 16">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40291C34-8318-2CDF-1E9F-10AC4E002744}"/>
              </a:ext>
            </a:extLst>
          </p:cNvPr>
          <p:cNvSpPr>
            <a:spLocks noGrp="1" noChangeArrowheads="1"/>
          </p:cNvSpPr>
          <p:nvPr>
            <p:ph sz="half" idx="1"/>
          </p:nvPr>
        </p:nvSpPr>
        <p:spPr bwMode="auto">
          <a:xfrm>
            <a:off x="448056" y="1944000"/>
            <a:ext cx="345243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Authentication:</a:t>
            </a:r>
            <a:r>
              <a:rPr kumimoji="0" lang="en-US" altLang="en-US" sz="1800" b="0" i="0" u="none" strike="noStrike" cap="none" normalizeH="0" baseline="0">
                <a:ln>
                  <a:noFill/>
                </a:ln>
                <a:effectLst/>
              </a:rPr>
              <a:t> MFA + hashed credentials (Argon2/bcrypt)</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Authorization:</a:t>
            </a:r>
            <a:r>
              <a:rPr kumimoji="0" lang="en-US" altLang="en-US" sz="1800" b="0" i="0" u="none" strike="noStrike" cap="none" normalizeH="0" baseline="0">
                <a:ln>
                  <a:noFill/>
                </a:ln>
                <a:effectLst/>
              </a:rPr>
              <a:t> RBAC + least privilege reviews quarterly</a:t>
            </a:r>
          </a:p>
          <a:p>
            <a:pPr marL="0" marR="0" lvl="0" fontAlgn="base">
              <a:lnSpc>
                <a:spcPct val="140000"/>
              </a:lnSpc>
              <a:spcBef>
                <a:spcPct val="0"/>
              </a:spcBef>
              <a:spcAft>
                <a:spcPts val="600"/>
              </a:spcAft>
              <a:buClrTx/>
              <a:buSzTx/>
              <a:tabLst/>
            </a:pPr>
            <a:r>
              <a:rPr kumimoji="0" lang="en-US" altLang="en-US" sz="1800" b="1" i="0" u="none" strike="noStrike" cap="none" normalizeH="0" baseline="0">
                <a:ln>
                  <a:noFill/>
                </a:ln>
                <a:effectLst/>
              </a:rPr>
              <a:t>Accounting:</a:t>
            </a:r>
            <a:r>
              <a:rPr kumimoji="0" lang="en-US" altLang="en-US" sz="1800" b="0" i="0" u="none" strike="noStrike" cap="none" normalizeH="0" baseline="0">
                <a:ln>
                  <a:noFill/>
                </a:ln>
                <a:effectLst/>
              </a:rPr>
              <a:t> Immutable centralized logs for SOC audit</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Supports Zero Trust and regulatory compliance</a:t>
            </a:r>
          </a:p>
        </p:txBody>
      </p:sp>
      <p:pic>
        <p:nvPicPr>
          <p:cNvPr id="7" name="Content Placeholder 6" descr="A diagram of a process&#10;&#10;AI-generated content may be incorrect.">
            <a:extLst>
              <a:ext uri="{FF2B5EF4-FFF2-40B4-BE49-F238E27FC236}">
                <a16:creationId xmlns:a16="http://schemas.microsoft.com/office/drawing/2014/main" id="{7FDA418B-6F17-8AE6-4D9A-2F1A82F7F1B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367213" y="1349429"/>
            <a:ext cx="7381375" cy="3709141"/>
          </a:xfrm>
          <a:prstGeom prst="rect">
            <a:avLst/>
          </a:prstGeom>
        </p:spPr>
      </p:pic>
      <p:pic>
        <p:nvPicPr>
          <p:cNvPr id="6" name="Audio 5">
            <a:hlinkClick r:id="" action="ppaction://media"/>
            <a:extLst>
              <a:ext uri="{FF2B5EF4-FFF2-40B4-BE49-F238E27FC236}">
                <a16:creationId xmlns:a16="http://schemas.microsoft.com/office/drawing/2014/main" id="{A258E362-6FC2-B26D-8C35-C785A0AF47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8843162"/>
      </p:ext>
    </p:extLst>
  </p:cSld>
  <p:clrMapOvr>
    <a:masterClrMapping/>
  </p:clrMapOvr>
  <mc:AlternateContent xmlns:mc="http://schemas.openxmlformats.org/markup-compatibility/2006">
    <mc:Choice xmlns:p14="http://schemas.microsoft.com/office/powerpoint/2010/main" Requires="p14">
      <p:transition spd="slow" p14:dur="2000" advTm="25586"/>
    </mc:Choice>
    <mc:Fallback>
      <p:transition spd="slow" advTm="25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E905E4-EF0C-4890-85FA-2CF6EEF55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EA007-D02C-E212-5A68-1ECFEEBD1BCE}"/>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sz="2800"/>
              <a:t>Unit Testing: Data Validation</a:t>
            </a:r>
          </a:p>
        </p:txBody>
      </p:sp>
      <p:cxnSp>
        <p:nvCxnSpPr>
          <p:cNvPr id="24" name="Straight Connector 23">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5EF5A344-94E5-0E36-9C2E-E867D1F5BEA3}"/>
              </a:ext>
            </a:extLst>
          </p:cNvPr>
          <p:cNvSpPr>
            <a:spLocks noGrp="1" noChangeArrowheads="1"/>
          </p:cNvSpPr>
          <p:nvPr>
            <p:ph sz="half" idx="1"/>
          </p:nvPr>
        </p:nvSpPr>
        <p:spPr bwMode="auto">
          <a:xfrm>
            <a:off x="448056" y="1944000"/>
            <a:ext cx="345243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30000"/>
              </a:lnSpc>
              <a:spcBef>
                <a:spcPct val="0"/>
              </a:spcBef>
              <a:spcAft>
                <a:spcPts val="600"/>
              </a:spcAft>
              <a:buClrTx/>
              <a:buSzTx/>
              <a:tabLst/>
            </a:pPr>
            <a:r>
              <a:rPr kumimoji="0" lang="en-US" altLang="en-US" sz="1800" b="0" i="0" u="none" strike="noStrike" cap="none" normalizeH="0" baseline="0">
                <a:ln>
                  <a:noFill/>
                </a:ln>
                <a:effectLst/>
              </a:rPr>
              <a:t>Focus: Numeric Overflow Protection (STD-002)</a:t>
            </a:r>
          </a:p>
          <a:p>
            <a:pPr marL="0" marR="0" lvl="0" fontAlgn="base">
              <a:lnSpc>
                <a:spcPct val="130000"/>
              </a:lnSpc>
              <a:spcBef>
                <a:spcPct val="0"/>
              </a:spcBef>
              <a:spcAft>
                <a:spcPts val="600"/>
              </a:spcAft>
              <a:buClrTx/>
              <a:buSzTx/>
              <a:tabLst/>
            </a:pPr>
            <a:r>
              <a:rPr kumimoji="0" lang="en-US" altLang="en-US" sz="1800" b="0" i="0" u="none" strike="noStrike" cap="none" normalizeH="0" baseline="0">
                <a:ln>
                  <a:noFill/>
                </a:ln>
                <a:effectLst/>
              </a:rPr>
              <a:t>Unit Tests Created in Visual Studio using Google Test</a:t>
            </a:r>
          </a:p>
          <a:p>
            <a:pPr marL="0" marR="0" lvl="0" fontAlgn="base">
              <a:lnSpc>
                <a:spcPct val="130000"/>
              </a:lnSpc>
              <a:spcBef>
                <a:spcPct val="0"/>
              </a:spcBef>
              <a:spcAft>
                <a:spcPts val="600"/>
              </a:spcAft>
              <a:buClrTx/>
              <a:buSzTx/>
              <a:tabLst/>
            </a:pPr>
            <a:r>
              <a:rPr kumimoji="0" lang="en-US" altLang="en-US" sz="1800" b="0" i="0" u="none" strike="noStrike" cap="none" normalizeH="0" baseline="0">
                <a:ln>
                  <a:noFill/>
                </a:ln>
                <a:effectLst/>
              </a:rPr>
              <a:t>Positive Tests: Valid length calculations → Pass</a:t>
            </a:r>
          </a:p>
          <a:p>
            <a:pPr marL="0" marR="0" lvl="0" fontAlgn="base">
              <a:lnSpc>
                <a:spcPct val="130000"/>
              </a:lnSpc>
              <a:spcBef>
                <a:spcPct val="0"/>
              </a:spcBef>
              <a:spcAft>
                <a:spcPts val="600"/>
              </a:spcAft>
              <a:buClrTx/>
              <a:buSzTx/>
              <a:tabLst/>
            </a:pPr>
            <a:r>
              <a:rPr kumimoji="0" lang="en-US" altLang="en-US" sz="1800" b="0" i="0" u="none" strike="noStrike" cap="none" normalizeH="0" baseline="0">
                <a:ln>
                  <a:noFill/>
                </a:ln>
                <a:effectLst/>
              </a:rPr>
              <a:t>Negative Tests: Overflow inputs → Throw exception</a:t>
            </a:r>
          </a:p>
          <a:p>
            <a:pPr marL="0" marR="0" lvl="0" fontAlgn="base">
              <a:lnSpc>
                <a:spcPct val="130000"/>
              </a:lnSpc>
              <a:spcBef>
                <a:spcPct val="0"/>
              </a:spcBef>
              <a:spcAft>
                <a:spcPts val="600"/>
              </a:spcAft>
              <a:buClrTx/>
              <a:buSzTx/>
              <a:tabLst/>
            </a:pPr>
            <a:r>
              <a:rPr kumimoji="0" lang="en-US" altLang="en-US" sz="1800" b="0" i="0" u="none" strike="noStrike" cap="none" normalizeH="0" baseline="0">
                <a:ln>
                  <a:noFill/>
                </a:ln>
                <a:effectLst/>
              </a:rPr>
              <a:t>External Tools: clang-tidy + Cppcheck confirm coverage</a:t>
            </a:r>
          </a:p>
        </p:txBody>
      </p:sp>
      <p:pic>
        <p:nvPicPr>
          <p:cNvPr id="17" name="Content Placeholder 16" descr="A person touching a screen with her finger&#10;&#10;AI-generated content may be incorrect.">
            <a:extLst>
              <a:ext uri="{FF2B5EF4-FFF2-40B4-BE49-F238E27FC236}">
                <a16:creationId xmlns:a16="http://schemas.microsoft.com/office/drawing/2014/main" id="{F85E5601-84C3-DBFF-92EB-AC14812FEF79}"/>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367213" y="897320"/>
            <a:ext cx="7381375" cy="4613359"/>
          </a:xfrm>
          <a:prstGeom prst="rect">
            <a:avLst/>
          </a:prstGeom>
        </p:spPr>
      </p:pic>
      <p:pic>
        <p:nvPicPr>
          <p:cNvPr id="6" name="Audio 5">
            <a:hlinkClick r:id="" action="ppaction://media"/>
            <a:extLst>
              <a:ext uri="{FF2B5EF4-FFF2-40B4-BE49-F238E27FC236}">
                <a16:creationId xmlns:a16="http://schemas.microsoft.com/office/drawing/2014/main" id="{2AEC6F2E-E69D-2BBA-B4EE-CC1586B4BA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5774487"/>
      </p:ext>
    </p:extLst>
  </p:cSld>
  <p:clrMapOvr>
    <a:masterClrMapping/>
  </p:clrMapOvr>
  <mc:AlternateContent xmlns:mc="http://schemas.openxmlformats.org/markup-compatibility/2006">
    <mc:Choice xmlns:p14="http://schemas.microsoft.com/office/powerpoint/2010/main" Requires="p14">
      <p:transition spd="slow" p14:dur="2000" advTm="26034"/>
    </mc:Choice>
    <mc:Fallback>
      <p:transition spd="slow" advTm="2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2E4E9A-E992-419C-B03A-5686FEC1D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927AC-4A1B-7161-A56C-021B0A43C431}"/>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Automation Summary</a:t>
            </a:r>
          </a:p>
        </p:txBody>
      </p:sp>
      <p:cxnSp>
        <p:nvCxnSpPr>
          <p:cNvPr id="14" name="Straight Connector 13">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hand touching a screen with a glowing circle&#10;&#10;AI-generated content may be incorrect.">
            <a:extLst>
              <a:ext uri="{FF2B5EF4-FFF2-40B4-BE49-F238E27FC236}">
                <a16:creationId xmlns:a16="http://schemas.microsoft.com/office/drawing/2014/main" id="{E25D4477-ABC9-06BE-3AE4-BCBE0AE16493}"/>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5247" r="-2" b="-2"/>
          <a:stretch>
            <a:fillRect/>
          </a:stretch>
        </p:blipFill>
        <p:spPr>
          <a:xfrm>
            <a:off x="449999" y="2059200"/>
            <a:ext cx="7374789" cy="3891600"/>
          </a:xfrm>
          <a:prstGeom prst="rect">
            <a:avLst/>
          </a:prstGeom>
        </p:spPr>
      </p:pic>
      <p:sp>
        <p:nvSpPr>
          <p:cNvPr id="5" name="Rectangle 1">
            <a:extLst>
              <a:ext uri="{FF2B5EF4-FFF2-40B4-BE49-F238E27FC236}">
                <a16:creationId xmlns:a16="http://schemas.microsoft.com/office/drawing/2014/main" id="{FE208957-90D6-9F23-2698-7FA11D5AC103}"/>
              </a:ext>
            </a:extLst>
          </p:cNvPr>
          <p:cNvSpPr>
            <a:spLocks noGrp="1" noChangeArrowheads="1"/>
          </p:cNvSpPr>
          <p:nvPr>
            <p:ph sz="half" idx="1"/>
          </p:nvPr>
        </p:nvSpPr>
        <p:spPr bwMode="auto">
          <a:xfrm>
            <a:off x="8256588" y="1944000"/>
            <a:ext cx="349021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Continuous Integration runs SonarQube, clang-tidy, Cppcheck</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Fails pipeline if quality gates don’t pass</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Continuous Monitoring for config drift &amp; vulnerabilities</a:t>
            </a:r>
          </a:p>
          <a:p>
            <a:pPr marL="0" marR="0" lvl="0" fontAlgn="base">
              <a:lnSpc>
                <a:spcPct val="140000"/>
              </a:lnSpc>
              <a:spcBef>
                <a:spcPct val="0"/>
              </a:spcBef>
              <a:spcAft>
                <a:spcPts val="600"/>
              </a:spcAft>
              <a:buClrTx/>
              <a:buSzTx/>
              <a:tabLst/>
            </a:pPr>
            <a:r>
              <a:rPr kumimoji="0" lang="en-US" altLang="en-US" sz="1800" b="0" i="0" u="none" strike="noStrike" cap="none" normalizeH="0" baseline="0">
                <a:ln>
                  <a:noFill/>
                </a:ln>
                <a:effectLst/>
              </a:rPr>
              <a:t>Feedback loops to Risk Management Dashboard</a:t>
            </a:r>
          </a:p>
        </p:txBody>
      </p:sp>
      <p:pic>
        <p:nvPicPr>
          <p:cNvPr id="6" name="Audio 5">
            <a:hlinkClick r:id="" action="ppaction://media"/>
            <a:extLst>
              <a:ext uri="{FF2B5EF4-FFF2-40B4-BE49-F238E27FC236}">
                <a16:creationId xmlns:a16="http://schemas.microsoft.com/office/drawing/2014/main" id="{340E4448-2E64-33E6-95FB-A55A484050E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0358027"/>
      </p:ext>
    </p:extLst>
  </p:cSld>
  <p:clrMapOvr>
    <a:masterClrMapping/>
  </p:clrMapOvr>
  <mc:AlternateContent xmlns:mc="http://schemas.openxmlformats.org/markup-compatibility/2006">
    <mc:Choice xmlns:p14="http://schemas.microsoft.com/office/powerpoint/2010/main" Requires="p14">
      <p:transition spd="slow" p14:dur="2000" advTm="25072"/>
    </mc:Choice>
    <mc:Fallback>
      <p:transition spd="slow" advTm="2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TotalTime>
  <Words>1663</Words>
  <Application>Microsoft Office PowerPoint</Application>
  <PresentationFormat>Widescreen</PresentationFormat>
  <Paragraphs>100</Paragraphs>
  <Slides>12</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Bell MT</vt:lpstr>
      <vt:lpstr>Calibri Light</vt:lpstr>
      <vt:lpstr>ThinLineVTI</vt:lpstr>
      <vt:lpstr>Green Pace Policy Presentation</vt:lpstr>
      <vt:lpstr>Overview: Defense in Depth</vt:lpstr>
      <vt:lpstr>Threat Matix</vt:lpstr>
      <vt:lpstr>Ten Principles</vt:lpstr>
      <vt:lpstr>Coding Standards Policy</vt:lpstr>
      <vt:lpstr>Encryption Strategy</vt:lpstr>
      <vt:lpstr>Triple-A Framework</vt:lpstr>
      <vt:lpstr>Unit Testing: Data Validation</vt:lpstr>
      <vt:lpstr>Automation Summary</vt:lpstr>
      <vt:lpstr>Risks &amp; Benefits</vt:lpstr>
      <vt:lpstr>Recommendations and 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Dominoe LaMattina</dc:creator>
  <cp:lastModifiedBy>Dominoe LaMattina</cp:lastModifiedBy>
  <cp:revision>1</cp:revision>
  <dcterms:created xsi:type="dcterms:W3CDTF">2025-10-18T16:32:26Z</dcterms:created>
  <dcterms:modified xsi:type="dcterms:W3CDTF">2025-10-18T18:22:12Z</dcterms:modified>
</cp:coreProperties>
</file>